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media/image1.jpg" ContentType="image/jpeg"/>
  <Override PartName="/ppt/slides/slide5.xml" ContentType="application/vnd.openxmlformats-officedocument.presentationml.slide+xml"/>
  <Override PartName="/ppt/media/image2.jpg" ContentType="image/jpeg"/>
  <Override PartName="/ppt/slides/slide6.xml" ContentType="application/vnd.openxmlformats-officedocument.presentationml.slide+xml"/>
  <Override PartName="/ppt/media/image3.jpg" ContentType="image/jpeg"/>
  <Override PartName="/ppt/slides/slide7.xml" ContentType="application/vnd.openxmlformats-officedocument.presentationml.slide+xml"/>
  <Override PartName="/ppt/media/image4.jpg" ContentType="image/jpeg"/>
  <Override PartName="/ppt/slides/slide8.xml" ContentType="application/vnd.openxmlformats-officedocument.presentationml.slide+xml"/>
  <Override PartName="/ppt/media/image5.emf" ContentType="image/x-emf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media/image6.jpg" ContentType="image/jpeg"/>
  <Override PartName="/ppt/slides/slide12.xml" ContentType="application/vnd.openxmlformats-officedocument.presentationml.slide+xml"/>
  <Override PartName="/ppt/media/image7.jpg" ContentType="image/jpeg"/>
  <Override PartName="/ppt/media/image8.jpg" ContentType="image/jpeg"/>
  <Override PartName="/ppt/slides/slide13.xml" ContentType="application/vnd.openxmlformats-officedocument.presentationml.slide+xml"/>
  <Override PartName="/ppt/media/image9.jpg" ContentType="image/jpeg"/>
  <Override PartName="/ppt/media/image10.jpg" ContentType="image/jpeg"/>
  <Override PartName="/ppt/slides/slide14.xml" ContentType="application/vnd.openxmlformats-officedocument.presentationml.slide+xml"/>
  <Override PartName="/ppt/media/image11.jpg" ContentType="image/jpeg"/>
  <Override PartName="/ppt/media/image12.jpg" ContentType="image/jpeg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media/image13.png" ContentType="image/png"/>
  <Override PartName="/ppt/slides/slide17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8.xml" ContentType="application/vnd.openxmlformats-officedocument.presentationml.slide+xml"/>
  <Override PartName="/ppt/media/image14.jpg" ContentType="image/jpeg"/>
  <Override PartName="/ppt/slides/slide19.xml" ContentType="application/vnd.openxmlformats-officedocument.presentationml.slide+xml"/>
  <Override PartName="/ppt/media/image15.jpg" ContentType="image/jpeg"/>
  <Override PartName="/ppt/media/image16.jpg" ContentType="image/jpeg"/>
  <Override PartName="/ppt/slides/slide20.xml" ContentType="application/vnd.openxmlformats-officedocument.presentationml.slide+xml"/>
  <Override PartName="/ppt/media/image17.jpg" ContentType="image/jpeg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  <p:sldMasterId r:id="rId13"/>
  </p:sldMasterIdLst>
  <p:sldIdLst>
    <p:sldId id="293" r:id="rId15"/>
    <p:sldId id="291" r:id="rId16"/>
    <p:sldId id="257" r:id="rId17"/>
    <p:sldId id="272" r:id="rId18"/>
    <p:sldId id="286" r:id="rId20"/>
    <p:sldId id="273" r:id="rId22"/>
    <p:sldId id="279" r:id="rId24"/>
    <p:sldId id="285" r:id="rId26"/>
    <p:sldId id="280" r:id="rId28"/>
    <p:sldId id="258" r:id="rId29"/>
    <p:sldId id="284" r:id="rId30"/>
    <p:sldId id="267" r:id="rId32"/>
    <p:sldId id="268" r:id="rId35"/>
    <p:sldId id="269" r:id="rId38"/>
    <p:sldId id="277" r:id="rId41"/>
    <p:sldId id="282" r:id="rId42"/>
    <p:sldId id="294" r:id="rId44"/>
    <p:sldId id="287" r:id="rId46"/>
    <p:sldId id="288" r:id="rId48"/>
    <p:sldId id="289" r:id="rId51"/>
    <p:sldId id="290" r:id="rId53"/>
    <p:sldId id="275" r:id="rId54"/>
    <p:sldId id="278" r:id="rId55"/>
    <p:sldId id="292" r:id="rId56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Times New Roman"/>
      </a:defRPr>
    </a:lvl1pPr>
    <a:lvl2pPr xmlns:a="http://schemas.openxmlformats.org/drawingml/2006/main" rtl="0">
      <a:defRPr lang="en-US" sz="1800">
        <a:latin typeface="Times New Roman"/>
      </a:defRPr>
    </a:lvl2pPr>
    <a:lvl3pPr xmlns:a="http://schemas.openxmlformats.org/drawingml/2006/main" rtl="0">
      <a:defRPr lang="en-US" sz="1800">
        <a:latin typeface="Times New Roman"/>
      </a:defRPr>
    </a:lvl3pPr>
    <a:lvl4pPr xmlns:a="http://schemas.openxmlformats.org/drawingml/2006/main" rtl="0">
      <a:defRPr lang="en-US" sz="1800">
        <a:latin typeface="Times New Roman"/>
      </a:defRPr>
    </a:lvl4pPr>
    <a:lvl5pPr xmlns:a="http://schemas.openxmlformats.org/drawingml/2006/main" rtl="0">
      <a:defRPr lang="en-US" sz="1800">
        <a:latin typeface="Times New Roman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Times New Roman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Times New Roman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Times New Roman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Times New Roman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13" Type="http://schemas.openxmlformats.org/officeDocument/2006/relationships/slideMaster" Target="/ppt/slideMasters/slideMaster2.xml" /><Relationship Id="rId15" Type="http://schemas.openxmlformats.org/officeDocument/2006/relationships/slide" Target="/ppt/slides/slide1.xml" /><Relationship Id="rId16" Type="http://schemas.openxmlformats.org/officeDocument/2006/relationships/slide" Target="/ppt/slides/slide2.xml" /><Relationship Id="rId17" Type="http://schemas.openxmlformats.org/officeDocument/2006/relationships/slide" Target="/ppt/slides/slide3.xml" /><Relationship Id="rId18" Type="http://schemas.openxmlformats.org/officeDocument/2006/relationships/slide" Target="/ppt/slides/slide4.xml" /><Relationship Id="rId20" Type="http://schemas.openxmlformats.org/officeDocument/2006/relationships/slide" Target="/ppt/slides/slide5.xml" /><Relationship Id="rId22" Type="http://schemas.openxmlformats.org/officeDocument/2006/relationships/slide" Target="/ppt/slides/slide6.xml" /><Relationship Id="rId24" Type="http://schemas.openxmlformats.org/officeDocument/2006/relationships/slide" Target="/ppt/slides/slide7.xml" /><Relationship Id="rId26" Type="http://schemas.openxmlformats.org/officeDocument/2006/relationships/slide" Target="/ppt/slides/slide8.xml" /><Relationship Id="rId28" Type="http://schemas.openxmlformats.org/officeDocument/2006/relationships/slide" Target="/ppt/slides/slide9.xml" /><Relationship Id="rId29" Type="http://schemas.openxmlformats.org/officeDocument/2006/relationships/slide" Target="/ppt/slides/slide10.xml" /><Relationship Id="rId30" Type="http://schemas.openxmlformats.org/officeDocument/2006/relationships/slide" Target="/ppt/slides/slide11.xml" /><Relationship Id="rId32" Type="http://schemas.openxmlformats.org/officeDocument/2006/relationships/slide" Target="/ppt/slides/slide12.xml" /><Relationship Id="rId35" Type="http://schemas.openxmlformats.org/officeDocument/2006/relationships/slide" Target="/ppt/slides/slide13.xml" /><Relationship Id="rId38" Type="http://schemas.openxmlformats.org/officeDocument/2006/relationships/slide" Target="/ppt/slides/slide14.xml" /><Relationship Id="rId41" Type="http://schemas.openxmlformats.org/officeDocument/2006/relationships/slide" Target="/ppt/slides/slide15.xml" /><Relationship Id="rId42" Type="http://schemas.openxmlformats.org/officeDocument/2006/relationships/slide" Target="/ppt/slides/slide16.xml" /><Relationship Id="rId44" Type="http://schemas.openxmlformats.org/officeDocument/2006/relationships/slide" Target="/ppt/slides/slide17.xml" /><Relationship Id="rId46" Type="http://schemas.openxmlformats.org/officeDocument/2006/relationships/slide" Target="/ppt/slides/slide18.xml" /><Relationship Id="rId48" Type="http://schemas.openxmlformats.org/officeDocument/2006/relationships/slide" Target="/ppt/slides/slide19.xml" /><Relationship Id="rId51" Type="http://schemas.openxmlformats.org/officeDocument/2006/relationships/slide" Target="/ppt/slides/slide20.xml" /><Relationship Id="rId53" Type="http://schemas.openxmlformats.org/officeDocument/2006/relationships/slide" Target="/ppt/slides/slide21.xml" /><Relationship Id="rId54" Type="http://schemas.openxmlformats.org/officeDocument/2006/relationships/slide" Target="/ppt/slides/slide22.xml" /><Relationship Id="rId55" Type="http://schemas.openxmlformats.org/officeDocument/2006/relationships/slide" Target="/ppt/slides/slide23.xml" /><Relationship Id="rId56" Type="http://schemas.openxmlformats.org/officeDocument/2006/relationships/slide" Target="/ppt/slides/slide24.xml" /><Relationship Id="rId57" Type="http://schemas.openxmlformats.org/officeDocument/2006/relationships/theme" Target="/ppt/theme/theme1.xml" /><Relationship Id="rId58" Type="http://schemas.openxmlformats.org/officeDocument/2006/relationships/theme" Target="/ppt/theme/theme2.xml" /></Relationship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0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1.xml.rels>&#65279;<?xml version="1.0" encoding="utf-8"?><Relationships xmlns="http://schemas.openxmlformats.org/package/2006/relationships"><Relationship Id="rId13" Type="http://schemas.openxmlformats.org/officeDocument/2006/relationships/slideMaster" Target="/ppt/slideMasters/slideMaster2.xml" /></Relationships>
</file>

<file path=ppt/slideLayouts/_rels/slideLayout1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5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6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7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8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9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1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8331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p:transition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&#65279;<?xml version="1.0" encoding="utf-8"?><Relationships xmlns="http://schemas.openxmlformats.org/package/2006/relationships"><Relationship Id="rId3" Type="http://schemas.openxmlformats.org/officeDocument/2006/relationships/slideLayout" Target="/ppt/slideLayouts/slideLayout1.xml" /><Relationship Id="rId4" Type="http://schemas.openxmlformats.org/officeDocument/2006/relationships/slideLayout" Target="/ppt/slideLayouts/slideLayout2.xml" /><Relationship Id="rId5" Type="http://schemas.openxmlformats.org/officeDocument/2006/relationships/slideLayout" Target="/ppt/slideLayouts/slideLayout3.xml" /><Relationship Id="rId6" Type="http://schemas.openxmlformats.org/officeDocument/2006/relationships/slideLayout" Target="/ppt/slideLayouts/slideLayout4.xml" /><Relationship Id="rId7" Type="http://schemas.openxmlformats.org/officeDocument/2006/relationships/slideLayout" Target="/ppt/slideLayouts/slideLayout5.xml" /><Relationship Id="rId8" Type="http://schemas.openxmlformats.org/officeDocument/2006/relationships/slideLayout" Target="/ppt/slideLayouts/slideLayout6.xml" /><Relationship Id="rId9" Type="http://schemas.openxmlformats.org/officeDocument/2006/relationships/slideLayout" Target="/ppt/slideLayouts/slideLayout7.xml" /><Relationship Id="rId10" Type="http://schemas.openxmlformats.org/officeDocument/2006/relationships/slideLayout" Target="/ppt/slideLayouts/slideLayout8.xml" /><Relationship Id="rId11" Type="http://schemas.openxmlformats.org/officeDocument/2006/relationships/slideLayout" Target="/ppt/slideLayouts/slideLayout9.xml" /><Relationship Id="rId12" Type="http://schemas.openxmlformats.org/officeDocument/2006/relationships/slideLayout" Target="/ppt/slideLayouts/slideLayout10.xml" /><Relationship Id="rId45" Type="http://schemas.openxmlformats.org/officeDocument/2006/relationships/slideLayout" Target="/ppt/slideLayouts/slideLayout12.xml" /><Relationship Id="rId57" Type="http://schemas.openxmlformats.org/officeDocument/2006/relationships/theme" Target="/ppt/theme/theme1.xml" /></Relationships>
</file>

<file path=ppt/slideMasters/_rels/slideMaster2.xml.rels>&#65279;<?xml version="1.0" encoding="utf-8"?><Relationships xmlns="http://schemas.openxmlformats.org/package/2006/relationships"><Relationship Id="rId14" Type="http://schemas.openxmlformats.org/officeDocument/2006/relationships/slideLayout" Target="/ppt/slideLayouts/slideLayout11.xml" /><Relationship Id="rId58" Type="http://schemas.openxmlformats.org/officeDocument/2006/relationships/theme" Target="/ppt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" name=""/>
            <p:cNvSpPr/>
            <p:nvPr/>
          </p:nvSpPr>
          <p:spPr>
            <a:xfrm>
              <a:off x="0" y="0"/>
              <a:ext cx="5760" cy="436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 rot="0">
              <a:off x="0" y="2208"/>
              <a:ext cx="2515" cy="1970"/>
            </a:xfrm>
            <a:custGeom>
              <a:cxnLst>
                <a:cxn ang="0">
                  <a:pos x="624" y="1778"/>
                </a:cxn>
                <a:cxn ang="0">
                  <a:pos x="744" y="1669"/>
                </a:cxn>
                <a:cxn ang="0">
                  <a:pos x="834" y="1627"/>
                </a:cxn>
                <a:cxn ang="0">
                  <a:pos x="852" y="1400"/>
                </a:cxn>
                <a:cxn ang="0">
                  <a:pos x="834" y="1225"/>
                </a:cxn>
                <a:cxn ang="0">
                  <a:pos x="876" y="1171"/>
                </a:cxn>
                <a:cxn ang="0">
                  <a:pos x="901" y="1268"/>
                </a:cxn>
                <a:cxn ang="0">
                  <a:pos x="979" y="1370"/>
                </a:cxn>
                <a:cxn ang="0">
                  <a:pos x="1116" y="1519"/>
                </a:cxn>
                <a:cxn ang="0">
                  <a:pos x="1231" y="1621"/>
                </a:cxn>
                <a:cxn ang="0">
                  <a:pos x="1353" y="1632"/>
                </a:cxn>
                <a:cxn ang="0">
                  <a:pos x="1471" y="1693"/>
                </a:cxn>
                <a:cxn ang="0">
                  <a:pos x="1664" y="1659"/>
                </a:cxn>
                <a:cxn ang="0">
                  <a:pos x="1819" y="1678"/>
                </a:cxn>
                <a:cxn ang="0">
                  <a:pos x="1975" y="1632"/>
                </a:cxn>
                <a:cxn ang="0">
                  <a:pos x="1893" y="1513"/>
                </a:cxn>
                <a:cxn ang="0">
                  <a:pos x="1920" y="1385"/>
                </a:cxn>
                <a:cxn ang="0">
                  <a:pos x="1874" y="1285"/>
                </a:cxn>
                <a:cxn ang="0">
                  <a:pos x="1865" y="1129"/>
                </a:cxn>
                <a:cxn ang="0">
                  <a:pos x="1783" y="967"/>
                </a:cxn>
                <a:cxn ang="0">
                  <a:pos x="1527" y="891"/>
                </a:cxn>
                <a:cxn ang="0">
                  <a:pos x="1289" y="873"/>
                </a:cxn>
                <a:cxn ang="0">
                  <a:pos x="1393" y="781"/>
                </a:cxn>
                <a:cxn ang="0">
                  <a:pos x="1549" y="745"/>
                </a:cxn>
                <a:cxn ang="0">
                  <a:pos x="1620" y="738"/>
                </a:cxn>
                <a:cxn ang="0">
                  <a:pos x="1753" y="732"/>
                </a:cxn>
                <a:cxn ang="0">
                  <a:pos x="1933" y="720"/>
                </a:cxn>
                <a:cxn ang="0">
                  <a:pos x="2107" y="618"/>
                </a:cxn>
                <a:cxn ang="0">
                  <a:pos x="2227" y="516"/>
                </a:cxn>
                <a:cxn ang="0">
                  <a:pos x="2377" y="438"/>
                </a:cxn>
                <a:cxn ang="0">
                  <a:pos x="2515" y="337"/>
                </a:cxn>
                <a:cxn ang="0">
                  <a:pos x="2420" y="343"/>
                </a:cxn>
                <a:cxn ang="0">
                  <a:pos x="2191" y="343"/>
                </a:cxn>
                <a:cxn ang="0">
                  <a:pos x="2077" y="331"/>
                </a:cxn>
                <a:cxn ang="0">
                  <a:pos x="2053" y="301"/>
                </a:cxn>
                <a:cxn ang="0">
                  <a:pos x="1951" y="301"/>
                </a:cxn>
                <a:cxn ang="0">
                  <a:pos x="1795" y="259"/>
                </a:cxn>
                <a:cxn ang="0">
                  <a:pos x="1645" y="289"/>
                </a:cxn>
                <a:cxn ang="0">
                  <a:pos x="1447" y="372"/>
                </a:cxn>
                <a:cxn ang="0">
                  <a:pos x="1297" y="408"/>
                </a:cxn>
                <a:cxn ang="0">
                  <a:pos x="1153" y="414"/>
                </a:cxn>
                <a:cxn ang="0">
                  <a:pos x="1308" y="337"/>
                </a:cxn>
                <a:cxn ang="0">
                  <a:pos x="1465" y="198"/>
                </a:cxn>
                <a:cxn ang="0">
                  <a:pos x="1453" y="168"/>
                </a:cxn>
                <a:cxn ang="0">
                  <a:pos x="1465" y="102"/>
                </a:cxn>
                <a:cxn ang="0">
                  <a:pos x="1477" y="36"/>
                </a:cxn>
                <a:cxn ang="0">
                  <a:pos x="1453" y="0"/>
                </a:cxn>
                <a:cxn ang="0">
                  <a:pos x="1417" y="24"/>
                </a:cxn>
                <a:cxn ang="0">
                  <a:pos x="1356" y="42"/>
                </a:cxn>
                <a:cxn ang="0">
                  <a:pos x="1189" y="102"/>
                </a:cxn>
                <a:cxn ang="0">
                  <a:pos x="1098" y="144"/>
                </a:cxn>
                <a:cxn ang="0">
                  <a:pos x="1026" y="144"/>
                </a:cxn>
                <a:cxn ang="0">
                  <a:pos x="991" y="168"/>
                </a:cxn>
                <a:cxn ang="0">
                  <a:pos x="889" y="331"/>
                </a:cxn>
                <a:cxn ang="0">
                  <a:pos x="852" y="408"/>
                </a:cxn>
                <a:cxn ang="0">
                  <a:pos x="726" y="480"/>
                </a:cxn>
                <a:cxn ang="0">
                  <a:pos x="649" y="540"/>
                </a:cxn>
                <a:cxn ang="0">
                  <a:pos x="643" y="540"/>
                </a:cxn>
                <a:cxn ang="0">
                  <a:pos x="637" y="534"/>
                </a:cxn>
                <a:cxn ang="0">
                  <a:pos x="600" y="516"/>
                </a:cxn>
                <a:cxn ang="0">
                  <a:pos x="564" y="492"/>
                </a:cxn>
                <a:cxn ang="0">
                  <a:pos x="552" y="486"/>
                </a:cxn>
                <a:cxn ang="0">
                  <a:pos x="540" y="474"/>
                </a:cxn>
                <a:cxn ang="0">
                  <a:pos x="528" y="462"/>
                </a:cxn>
                <a:cxn ang="0">
                  <a:pos x="504" y="444"/>
                </a:cxn>
                <a:cxn ang="0">
                  <a:pos x="474" y="426"/>
                </a:cxn>
                <a:cxn ang="0">
                  <a:pos x="444" y="408"/>
                </a:cxn>
                <a:cxn ang="0">
                  <a:pos x="415" y="390"/>
                </a:cxn>
                <a:cxn ang="0">
                  <a:pos x="385" y="372"/>
                </a:cxn>
                <a:cxn ang="0">
                  <a:pos x="366" y="366"/>
                </a:cxn>
                <a:cxn ang="0">
                  <a:pos x="360" y="360"/>
                </a:cxn>
                <a:cxn ang="0">
                  <a:pos x="192" y="234"/>
                </a:cxn>
                <a:cxn ang="0">
                  <a:pos x="210" y="307"/>
                </a:cxn>
                <a:cxn ang="0">
                  <a:pos x="570" y="564"/>
                </a:cxn>
                <a:cxn ang="0">
                  <a:pos x="558" y="618"/>
                </a:cxn>
                <a:cxn ang="0">
                  <a:pos x="444" y="732"/>
                </a:cxn>
                <a:cxn ang="0">
                  <a:pos x="324" y="787"/>
                </a:cxn>
                <a:cxn ang="0">
                  <a:pos x="318" y="787"/>
                </a:cxn>
                <a:cxn ang="0">
                  <a:pos x="258" y="811"/>
                </a:cxn>
                <a:cxn ang="0">
                  <a:pos x="127" y="853"/>
                </a:cxn>
                <a:cxn ang="0">
                  <a:pos x="0" y="901"/>
                </a:cxn>
                <a:cxn ang="0">
                  <a:pos x="0" y="1165"/>
                </a:cxn>
                <a:cxn ang="0">
                  <a:pos x="78" y="1147"/>
                </a:cxn>
                <a:cxn ang="0">
                  <a:pos x="372" y="1015"/>
                </a:cxn>
                <a:cxn ang="0">
                  <a:pos x="336" y="1117"/>
                </a:cxn>
                <a:cxn ang="0">
                  <a:pos x="222" y="1262"/>
                </a:cxn>
                <a:cxn ang="0">
                  <a:pos x="145" y="1453"/>
                </a:cxn>
                <a:cxn ang="0">
                  <a:pos x="139" y="1459"/>
                </a:cxn>
                <a:cxn ang="0">
                  <a:pos x="133" y="1465"/>
                </a:cxn>
                <a:cxn ang="0">
                  <a:pos x="102" y="1495"/>
                </a:cxn>
                <a:cxn ang="0">
                  <a:pos x="90" y="1507"/>
                </a:cxn>
                <a:cxn ang="0">
                  <a:pos x="84" y="1519"/>
                </a:cxn>
                <a:cxn ang="0">
                  <a:pos x="84" y="1531"/>
                </a:cxn>
                <a:cxn ang="0">
                  <a:pos x="96" y="1537"/>
                </a:cxn>
                <a:cxn ang="0">
                  <a:pos x="114" y="1549"/>
                </a:cxn>
                <a:cxn ang="0">
                  <a:pos x="127" y="1567"/>
                </a:cxn>
                <a:cxn ang="0">
                  <a:pos x="139" y="1597"/>
                </a:cxn>
                <a:cxn ang="0">
                  <a:pos x="145" y="1633"/>
                </a:cxn>
                <a:cxn ang="0">
                  <a:pos x="150" y="1663"/>
                </a:cxn>
                <a:cxn ang="0">
                  <a:pos x="156" y="1693"/>
                </a:cxn>
                <a:cxn ang="0">
                  <a:pos x="162" y="1717"/>
                </a:cxn>
                <a:cxn ang="0">
                  <a:pos x="162" y="1723"/>
                </a:cxn>
                <a:cxn ang="0">
                  <a:pos x="216" y="1796"/>
                </a:cxn>
                <a:cxn ang="0">
                  <a:pos x="216" y="1802"/>
                </a:cxn>
                <a:cxn ang="0">
                  <a:pos x="222" y="1814"/>
                </a:cxn>
                <a:cxn ang="0">
                  <a:pos x="228" y="1850"/>
                </a:cxn>
                <a:cxn ang="0">
                  <a:pos x="234" y="1886"/>
                </a:cxn>
                <a:cxn ang="0">
                  <a:pos x="240" y="1904"/>
                </a:cxn>
                <a:cxn ang="0">
                  <a:pos x="240" y="1916"/>
                </a:cxn>
                <a:cxn ang="0">
                  <a:pos x="246" y="1922"/>
                </a:cxn>
                <a:cxn ang="0">
                  <a:pos x="252" y="1934"/>
                </a:cxn>
                <a:cxn ang="0">
                  <a:pos x="258" y="1970"/>
                </a:cxn>
                <a:cxn ang="0">
                  <a:pos x="438" y="1970"/>
                </a:cxn>
                <a:cxn ang="0">
                  <a:pos x="462" y="1922"/>
                </a:cxn>
                <a:cxn ang="0">
                  <a:pos x="624" y="1778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 rot="0">
              <a:off x="0" y="2496"/>
              <a:ext cx="2112" cy="1604"/>
            </a:xfrm>
            <a:custGeom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6" name=""/>
            <p:cNvSpPr/>
            <p:nvPr/>
          </p:nvSpPr>
          <p:spPr>
            <a:xfrm rot="0">
              <a:off x="2092" y="3233"/>
              <a:ext cx="3668" cy="943"/>
            </a:xfrm>
            <a:custGeom>
              <a:cxnLst>
                <a:cxn ang="0">
                  <a:pos x="3482" y="300"/>
                </a:cxn>
                <a:cxn ang="0">
                  <a:pos x="3338" y="288"/>
                </a:cxn>
                <a:cxn ang="0">
                  <a:pos x="3320" y="264"/>
                </a:cxn>
                <a:cxn ang="0">
                  <a:pos x="3194" y="258"/>
                </a:cxn>
                <a:cxn ang="0">
                  <a:pos x="3019" y="216"/>
                </a:cxn>
                <a:cxn ang="0">
                  <a:pos x="2816" y="234"/>
                </a:cxn>
                <a:cxn ang="0">
                  <a:pos x="2533" y="288"/>
                </a:cxn>
                <a:cxn ang="0">
                  <a:pos x="2330" y="306"/>
                </a:cxn>
                <a:cxn ang="0">
                  <a:pos x="2149" y="312"/>
                </a:cxn>
                <a:cxn ang="0">
                  <a:pos x="2372" y="258"/>
                </a:cxn>
                <a:cxn ang="0">
                  <a:pos x="2624" y="156"/>
                </a:cxn>
                <a:cxn ang="0">
                  <a:pos x="2624" y="132"/>
                </a:cxn>
                <a:cxn ang="0">
                  <a:pos x="2666" y="78"/>
                </a:cxn>
                <a:cxn ang="0">
                  <a:pos x="2707" y="24"/>
                </a:cxn>
                <a:cxn ang="0">
                  <a:pos x="2695" y="0"/>
                </a:cxn>
                <a:cxn ang="0">
                  <a:pos x="2642" y="12"/>
                </a:cxn>
                <a:cxn ang="0">
                  <a:pos x="2557" y="30"/>
                </a:cxn>
                <a:cxn ang="0">
                  <a:pos x="2515" y="54"/>
                </a:cxn>
                <a:cxn ang="0">
                  <a:pos x="2425" y="84"/>
                </a:cxn>
                <a:cxn ang="0">
                  <a:pos x="2324" y="66"/>
                </a:cxn>
                <a:cxn ang="0">
                  <a:pos x="2191" y="90"/>
                </a:cxn>
                <a:cxn ang="0">
                  <a:pos x="2101" y="90"/>
                </a:cxn>
                <a:cxn ang="0">
                  <a:pos x="2047" y="108"/>
                </a:cxn>
                <a:cxn ang="0">
                  <a:pos x="1855" y="228"/>
                </a:cxn>
                <a:cxn ang="0">
                  <a:pos x="1771" y="288"/>
                </a:cxn>
                <a:cxn ang="0">
                  <a:pos x="1591" y="337"/>
                </a:cxn>
                <a:cxn ang="0">
                  <a:pos x="1465" y="379"/>
                </a:cxn>
                <a:cxn ang="0">
                  <a:pos x="1459" y="379"/>
                </a:cxn>
                <a:cxn ang="0">
                  <a:pos x="1453" y="373"/>
                </a:cxn>
                <a:cxn ang="0">
                  <a:pos x="1417" y="361"/>
                </a:cxn>
                <a:cxn ang="0">
                  <a:pos x="1381" y="343"/>
                </a:cxn>
                <a:cxn ang="0">
                  <a:pos x="1363" y="331"/>
                </a:cxn>
                <a:cxn ang="0">
                  <a:pos x="1357" y="324"/>
                </a:cxn>
                <a:cxn ang="0">
                  <a:pos x="1344" y="312"/>
                </a:cxn>
                <a:cxn ang="0">
                  <a:pos x="1320" y="300"/>
                </a:cxn>
                <a:cxn ang="0">
                  <a:pos x="1290" y="288"/>
                </a:cxn>
                <a:cxn ang="0">
                  <a:pos x="1260" y="270"/>
                </a:cxn>
                <a:cxn ang="0">
                  <a:pos x="1230" y="252"/>
                </a:cxn>
                <a:cxn ang="0">
                  <a:pos x="1187" y="227"/>
                </a:cxn>
                <a:cxn ang="0">
                  <a:pos x="1119" y="227"/>
                </a:cxn>
                <a:cxn ang="0">
                  <a:pos x="1357" y="397"/>
                </a:cxn>
                <a:cxn ang="0">
                  <a:pos x="1320" y="438"/>
                </a:cxn>
                <a:cxn ang="0">
                  <a:pos x="1135" y="522"/>
                </a:cxn>
                <a:cxn ang="0">
                  <a:pos x="960" y="558"/>
                </a:cxn>
                <a:cxn ang="0">
                  <a:pos x="684" y="600"/>
                </a:cxn>
                <a:cxn ang="0">
                  <a:pos x="474" y="630"/>
                </a:cxn>
                <a:cxn ang="0">
                  <a:pos x="390" y="684"/>
                </a:cxn>
                <a:cxn ang="0">
                  <a:pos x="132" y="781"/>
                </a:cxn>
                <a:cxn ang="0">
                  <a:pos x="0" y="829"/>
                </a:cxn>
                <a:cxn ang="0">
                  <a:pos x="234" y="847"/>
                </a:cxn>
                <a:cxn ang="0">
                  <a:pos x="498" y="829"/>
                </a:cxn>
                <a:cxn ang="0">
                  <a:pos x="925" y="739"/>
                </a:cxn>
                <a:cxn ang="0">
                  <a:pos x="840" y="817"/>
                </a:cxn>
                <a:cxn ang="0">
                  <a:pos x="637" y="925"/>
                </a:cxn>
                <a:cxn ang="0">
                  <a:pos x="613" y="943"/>
                </a:cxn>
                <a:cxn ang="0">
                  <a:pos x="1405" y="943"/>
                </a:cxn>
                <a:cxn ang="0">
                  <a:pos x="1411" y="925"/>
                </a:cxn>
                <a:cxn ang="0">
                  <a:pos x="1447" y="943"/>
                </a:cxn>
                <a:cxn ang="0">
                  <a:pos x="2924" y="943"/>
                </a:cxn>
                <a:cxn ang="0">
                  <a:pos x="2888" y="859"/>
                </a:cxn>
                <a:cxn ang="0">
                  <a:pos x="2713" y="775"/>
                </a:cxn>
                <a:cxn ang="0">
                  <a:pos x="2582" y="708"/>
                </a:cxn>
                <a:cxn ang="0">
                  <a:pos x="2336" y="636"/>
                </a:cxn>
                <a:cxn ang="0">
                  <a:pos x="2299" y="606"/>
                </a:cxn>
                <a:cxn ang="0">
                  <a:pos x="2509" y="582"/>
                </a:cxn>
                <a:cxn ang="0">
                  <a:pos x="2606" y="588"/>
                </a:cxn>
                <a:cxn ang="0">
                  <a:pos x="2773" y="588"/>
                </a:cxn>
                <a:cxn ang="0">
                  <a:pos x="3001" y="582"/>
                </a:cxn>
                <a:cxn ang="0">
                  <a:pos x="3259" y="516"/>
                </a:cxn>
                <a:cxn ang="0">
                  <a:pos x="3452" y="438"/>
                </a:cxn>
                <a:cxn ang="0">
                  <a:pos x="3668" y="391"/>
                </a:cxn>
                <a:cxn ang="0">
                  <a:pos x="3668" y="312"/>
                </a:cxn>
                <a:cxn ang="0">
                  <a:pos x="3482" y="300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7" name=""/>
            <p:cNvSpPr/>
            <p:nvPr/>
          </p:nvSpPr>
          <p:spPr>
            <a:xfrm rot="0">
              <a:off x="0" y="524"/>
              <a:ext cx="973" cy="1195"/>
            </a:xfrm>
            <a:custGeom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8" name=""/>
            <p:cNvSpPr/>
            <p:nvPr/>
          </p:nvSpPr>
          <p:spPr>
            <a:xfrm rot="0">
              <a:off x="3188" y="1"/>
              <a:ext cx="2570" cy="2266"/>
            </a:xfrm>
            <a:custGeom>
              <a:cxnLst>
                <a:cxn ang="0">
                  <a:pos x="756" y="463"/>
                </a:cxn>
                <a:cxn ang="0">
                  <a:pos x="859" y="612"/>
                </a:cxn>
                <a:cxn ang="0">
                  <a:pos x="937" y="720"/>
                </a:cxn>
                <a:cxn ang="0">
                  <a:pos x="1087" y="853"/>
                </a:cxn>
                <a:cxn ang="0">
                  <a:pos x="1105" y="907"/>
                </a:cxn>
                <a:cxn ang="0">
                  <a:pos x="961" y="913"/>
                </a:cxn>
                <a:cxn ang="0">
                  <a:pos x="895" y="901"/>
                </a:cxn>
                <a:cxn ang="0">
                  <a:pos x="786" y="883"/>
                </a:cxn>
                <a:cxn ang="0">
                  <a:pos x="637" y="859"/>
                </a:cxn>
                <a:cxn ang="0">
                  <a:pos x="450" y="931"/>
                </a:cxn>
                <a:cxn ang="0">
                  <a:pos x="306" y="1021"/>
                </a:cxn>
                <a:cxn ang="0">
                  <a:pos x="150" y="1075"/>
                </a:cxn>
                <a:cxn ang="0">
                  <a:pos x="0" y="1153"/>
                </a:cxn>
                <a:cxn ang="0">
                  <a:pos x="78" y="1165"/>
                </a:cxn>
                <a:cxn ang="0">
                  <a:pos x="264" y="1220"/>
                </a:cxn>
                <a:cxn ang="0">
                  <a:pos x="361" y="1256"/>
                </a:cxn>
                <a:cxn ang="0">
                  <a:pos x="367" y="1298"/>
                </a:cxn>
                <a:cxn ang="0">
                  <a:pos x="444" y="1316"/>
                </a:cxn>
                <a:cxn ang="0">
                  <a:pos x="558" y="1400"/>
                </a:cxn>
                <a:cxn ang="0">
                  <a:pos x="697" y="1400"/>
                </a:cxn>
                <a:cxn ang="0">
                  <a:pos x="895" y="1346"/>
                </a:cxn>
                <a:cxn ang="0">
                  <a:pos x="1026" y="1346"/>
                </a:cxn>
                <a:cxn ang="0">
                  <a:pos x="1147" y="1358"/>
                </a:cxn>
                <a:cxn ang="0">
                  <a:pos x="991" y="1412"/>
                </a:cxn>
                <a:cxn ang="0">
                  <a:pos x="804" y="1538"/>
                </a:cxn>
                <a:cxn ang="0">
                  <a:pos x="804" y="1574"/>
                </a:cxn>
                <a:cxn ang="0">
                  <a:pos x="762" y="1645"/>
                </a:cxn>
                <a:cxn ang="0">
                  <a:pos x="726" y="1718"/>
                </a:cxn>
                <a:cxn ang="0">
                  <a:pos x="732" y="1754"/>
                </a:cxn>
                <a:cxn ang="0">
                  <a:pos x="768" y="1742"/>
                </a:cxn>
                <a:cxn ang="0">
                  <a:pos x="829" y="1730"/>
                </a:cxn>
                <a:cxn ang="0">
                  <a:pos x="865" y="1693"/>
                </a:cxn>
                <a:cxn ang="0">
                  <a:pos x="925" y="1663"/>
                </a:cxn>
                <a:cxn ang="0">
                  <a:pos x="991" y="1699"/>
                </a:cxn>
                <a:cxn ang="0">
                  <a:pos x="1087" y="1675"/>
                </a:cxn>
                <a:cxn ang="0">
                  <a:pos x="1135" y="1627"/>
                </a:cxn>
                <a:cxn ang="0">
                  <a:pos x="1147" y="1687"/>
                </a:cxn>
                <a:cxn ang="0">
                  <a:pos x="1183" y="1669"/>
                </a:cxn>
                <a:cxn ang="0">
                  <a:pos x="1333" y="1514"/>
                </a:cxn>
                <a:cxn ang="0">
                  <a:pos x="1399" y="1436"/>
                </a:cxn>
                <a:cxn ang="0">
                  <a:pos x="1526" y="1382"/>
                </a:cxn>
                <a:cxn ang="0">
                  <a:pos x="1615" y="1334"/>
                </a:cxn>
                <a:cxn ang="0">
                  <a:pos x="1627" y="1346"/>
                </a:cxn>
                <a:cxn ang="0">
                  <a:pos x="1645" y="1370"/>
                </a:cxn>
                <a:cxn ang="0">
                  <a:pos x="1669" y="1400"/>
                </a:cxn>
                <a:cxn ang="0">
                  <a:pos x="1681" y="1430"/>
                </a:cxn>
                <a:cxn ang="0">
                  <a:pos x="1687" y="1448"/>
                </a:cxn>
                <a:cxn ang="0">
                  <a:pos x="1699" y="1466"/>
                </a:cxn>
                <a:cxn ang="0">
                  <a:pos x="1729" y="1520"/>
                </a:cxn>
                <a:cxn ang="0">
                  <a:pos x="1747" y="1550"/>
                </a:cxn>
                <a:cxn ang="0">
                  <a:pos x="1766" y="1574"/>
                </a:cxn>
                <a:cxn ang="0">
                  <a:pos x="1772" y="1586"/>
                </a:cxn>
                <a:cxn ang="0">
                  <a:pos x="1778" y="1592"/>
                </a:cxn>
                <a:cxn ang="0">
                  <a:pos x="2124" y="2248"/>
                </a:cxn>
                <a:cxn ang="0">
                  <a:pos x="2215" y="2266"/>
                </a:cxn>
                <a:cxn ang="0">
                  <a:pos x="1693" y="1322"/>
                </a:cxn>
                <a:cxn ang="0">
                  <a:pos x="1723" y="1262"/>
                </a:cxn>
                <a:cxn ang="0">
                  <a:pos x="1861" y="1165"/>
                </a:cxn>
                <a:cxn ang="0">
                  <a:pos x="1988" y="1129"/>
                </a:cxn>
                <a:cxn ang="0">
                  <a:pos x="2173" y="1099"/>
                </a:cxn>
                <a:cxn ang="0">
                  <a:pos x="2318" y="1075"/>
                </a:cxn>
                <a:cxn ang="0">
                  <a:pos x="2390" y="1009"/>
                </a:cxn>
                <a:cxn ang="0">
                  <a:pos x="2570" y="895"/>
                </a:cxn>
                <a:cxn ang="0">
                  <a:pos x="2570" y="805"/>
                </a:cxn>
                <a:cxn ang="0">
                  <a:pos x="2516" y="787"/>
                </a:cxn>
                <a:cxn ang="0">
                  <a:pos x="2342" y="781"/>
                </a:cxn>
                <a:cxn ang="0">
                  <a:pos x="2042" y="871"/>
                </a:cxn>
                <a:cxn ang="0">
                  <a:pos x="2114" y="763"/>
                </a:cxn>
                <a:cxn ang="0">
                  <a:pos x="2264" y="624"/>
                </a:cxn>
                <a:cxn ang="0">
                  <a:pos x="2408" y="433"/>
                </a:cxn>
                <a:cxn ang="0">
                  <a:pos x="2414" y="433"/>
                </a:cxn>
                <a:cxn ang="0">
                  <a:pos x="2426" y="421"/>
                </a:cxn>
                <a:cxn ang="0">
                  <a:pos x="2456" y="397"/>
                </a:cxn>
                <a:cxn ang="0">
                  <a:pos x="2474" y="379"/>
                </a:cxn>
                <a:cxn ang="0">
                  <a:pos x="2486" y="367"/>
                </a:cxn>
                <a:cxn ang="0">
                  <a:pos x="2492" y="355"/>
                </a:cxn>
                <a:cxn ang="0">
                  <a:pos x="2486" y="349"/>
                </a:cxn>
                <a:cxn ang="0">
                  <a:pos x="2474" y="337"/>
                </a:cxn>
                <a:cxn ang="0">
                  <a:pos x="2474" y="307"/>
                </a:cxn>
                <a:cxn ang="0">
                  <a:pos x="2474" y="271"/>
                </a:cxn>
                <a:cxn ang="0">
                  <a:pos x="2480" y="228"/>
                </a:cxn>
                <a:cxn ang="0">
                  <a:pos x="2492" y="192"/>
                </a:cxn>
                <a:cxn ang="0">
                  <a:pos x="2498" y="156"/>
                </a:cxn>
                <a:cxn ang="0">
                  <a:pos x="2504" y="132"/>
                </a:cxn>
                <a:cxn ang="0">
                  <a:pos x="2504" y="126"/>
                </a:cxn>
                <a:cxn ang="0">
                  <a:pos x="2492" y="36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498" y="0"/>
                </a:cxn>
                <a:cxn ang="0">
                  <a:pos x="2102" y="0"/>
                </a:cxn>
                <a:cxn ang="0">
                  <a:pos x="2006" y="60"/>
                </a:cxn>
                <a:cxn ang="0">
                  <a:pos x="1909" y="90"/>
                </a:cxn>
                <a:cxn ang="0">
                  <a:pos x="1808" y="337"/>
                </a:cxn>
                <a:cxn ang="0">
                  <a:pos x="1747" y="535"/>
                </a:cxn>
                <a:cxn ang="0">
                  <a:pos x="1687" y="588"/>
                </a:cxn>
                <a:cxn ang="0">
                  <a:pos x="1711" y="469"/>
                </a:cxn>
                <a:cxn ang="0">
                  <a:pos x="1687" y="343"/>
                </a:cxn>
                <a:cxn ang="0">
                  <a:pos x="1633" y="144"/>
                </a:cxn>
                <a:cxn ang="0">
                  <a:pos x="1585" y="12"/>
                </a:cxn>
                <a:cxn ang="0">
                  <a:pos x="1579" y="0"/>
                </a:cxn>
                <a:cxn ang="0">
                  <a:pos x="786" y="0"/>
                </a:cxn>
                <a:cxn ang="0">
                  <a:pos x="738" y="186"/>
                </a:cxn>
                <a:cxn ang="0">
                  <a:pos x="756" y="463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9" name=""/>
            <p:cNvSpPr/>
            <p:nvPr/>
          </p:nvSpPr>
          <p:spPr>
            <a:xfrm rot="0">
              <a:off x="3525" y="1"/>
              <a:ext cx="2185" cy="1508"/>
            </a:xfrm>
            <a:custGeom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0" name=""/>
            <p:cNvSpPr/>
            <p:nvPr/>
          </p:nvSpPr>
          <p:spPr>
            <a:xfrm rot="0">
              <a:off x="0" y="649"/>
              <a:ext cx="816" cy="806"/>
            </a:xfrm>
            <a:custGeom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1" name=""/>
            <p:cNvSpPr/>
            <p:nvPr/>
          </p:nvSpPr>
          <p:spPr>
            <a:xfrm rot="0">
              <a:off x="0" y="1545"/>
              <a:ext cx="762" cy="107"/>
            </a:xfrm>
            <a:custGeom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2" name=""/>
            <p:cNvSpPr/>
            <p:nvPr/>
          </p:nvSpPr>
          <p:spPr>
            <a:xfrm rot="0">
              <a:off x="2314" y="3431"/>
              <a:ext cx="3182" cy="745"/>
            </a:xfrm>
            <a:custGeom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3" name=""/>
            <p:cNvSpPr/>
            <p:nvPr/>
          </p:nvSpPr>
          <p:spPr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/>
          </p:spPr>
          <p:txBody>
            <a:bodyPr/>
            <a:lstStyle/>
            <a:p>
              <a:endParaRPr/>
            </a:p>
          </p:txBody>
        </p:sp>
        <p:sp>
          <p:nvSpPr>
            <p:cNvPr id="14" name=""/>
            <p:cNvSpPr/>
            <p:nvPr/>
          </p:nvSpPr>
          <p:spPr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/>
          </p:spPr>
          <p:txBody>
            <a:bodyPr/>
            <a:lstStyle/>
            <a:p>
              <a:endParaRPr/>
            </a:p>
          </p:txBody>
        </p:sp>
        <p:sp>
          <p:nvSpPr>
            <p:cNvPr id="15" name=""/>
            <p:cNvSpPr/>
            <p:nvPr/>
          </p:nvSpPr>
          <p:spPr>
            <a:xfrm rot="0">
              <a:off x="0" y="4032"/>
              <a:ext cx="5760" cy="288"/>
            </a:xfrm>
            <a:custGeom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</a:path>
              </a:pathLst>
            </a:custGeom>
            <a:gradFill rotWithShape="1">
              <a:gsLst>
                <a:gs pos="0">
                  <a:srgbClr val="993300">
                    <a:gamma/>
                    <a:invGamma/>
                  </a:srgbClr>
                </a:gs>
                <a:gs pos="100000">
                  <a:srgbClr val="4718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6" name=""/>
            <p:cNvSpPr/>
            <p:nvPr/>
          </p:nvSpPr>
          <p:spPr>
            <a:xfrm rot="0">
              <a:off x="0" y="4032"/>
              <a:ext cx="5760" cy="336"/>
            </a:xfrm>
            <a:custGeom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</a:path>
              </a:pathLst>
            </a:custGeom>
            <a:gradFill rotWithShape="1">
              <a:gsLst>
                <a:gs pos="0">
                  <a:srgbClr val="993300">
                    <a:gamma/>
                    <a:invGamma/>
                  </a:srgbClr>
                </a:gs>
                <a:gs pos="100000">
                  <a:srgbClr val="4718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7" name=""/>
            <p:cNvSpPr/>
            <p:nvPr/>
          </p:nvSpPr>
          <p:spPr>
            <a:xfrm rot="0">
              <a:off x="0" y="0"/>
              <a:ext cx="5760" cy="288"/>
            </a:xfrm>
            <a:custGeom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</a:path>
              </a:pathLst>
            </a:custGeom>
            <a:gradFill rotWithShape="1">
              <a:gsLst>
                <a:gs pos="0">
                  <a:srgbClr val="693502">
                    <a:gamma/>
                    <a:invGamma/>
                  </a:srgbClr>
                </a:gs>
                <a:gs pos="100000">
                  <a:srgbClr val="bb5f03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8" name=""/>
            <p:cNvSpPr/>
            <p:nvPr/>
          </p:nvSpPr>
          <p:spPr>
            <a:xfrm rot="0">
              <a:off x="509" y="229"/>
              <a:ext cx="3188" cy="2024"/>
            </a:xfrm>
            <a:custGeom>
              <a:cxnLst>
                <a:cxn ang="0">
                  <a:pos x="865" y="1429"/>
                </a:cxn>
                <a:cxn ang="0">
                  <a:pos x="871" y="1423"/>
                </a:cxn>
                <a:cxn ang="0">
                  <a:pos x="889" y="1411"/>
                </a:cxn>
                <a:cxn ang="0">
                  <a:pos x="907" y="1393"/>
                </a:cxn>
                <a:cxn ang="0">
                  <a:pos x="937" y="1369"/>
                </a:cxn>
                <a:cxn ang="0">
                  <a:pos x="991" y="1320"/>
                </a:cxn>
                <a:cxn ang="0">
                  <a:pos x="1015" y="1309"/>
                </a:cxn>
                <a:cxn ang="0">
                  <a:pos x="1033" y="1297"/>
                </a:cxn>
                <a:cxn ang="0">
                  <a:pos x="1057" y="1279"/>
                </a:cxn>
                <a:cxn ang="0">
                  <a:pos x="1086" y="1249"/>
                </a:cxn>
                <a:cxn ang="0">
                  <a:pos x="1111" y="1225"/>
                </a:cxn>
                <a:cxn ang="0">
                  <a:pos x="1123" y="1219"/>
                </a:cxn>
                <a:cxn ang="0">
                  <a:pos x="1123" y="1213"/>
                </a:cxn>
                <a:cxn ang="0">
                  <a:pos x="1057" y="1153"/>
                </a:cxn>
                <a:cxn ang="0">
                  <a:pos x="979" y="1051"/>
                </a:cxn>
                <a:cxn ang="0">
                  <a:pos x="877" y="1021"/>
                </a:cxn>
                <a:cxn ang="0">
                  <a:pos x="685" y="931"/>
                </a:cxn>
                <a:cxn ang="0">
                  <a:pos x="655" y="907"/>
                </a:cxn>
                <a:cxn ang="0">
                  <a:pos x="721" y="876"/>
                </a:cxn>
                <a:cxn ang="0">
                  <a:pos x="655" y="846"/>
                </a:cxn>
                <a:cxn ang="0">
                  <a:pos x="612" y="774"/>
                </a:cxn>
                <a:cxn ang="0">
                  <a:pos x="643" y="708"/>
                </a:cxn>
                <a:cxn ang="0">
                  <a:pos x="600" y="660"/>
                </a:cxn>
                <a:cxn ang="0">
                  <a:pos x="552" y="642"/>
                </a:cxn>
                <a:cxn ang="0">
                  <a:pos x="528" y="594"/>
                </a:cxn>
                <a:cxn ang="0">
                  <a:pos x="510" y="570"/>
                </a:cxn>
                <a:cxn ang="0">
                  <a:pos x="552" y="552"/>
                </a:cxn>
                <a:cxn ang="0">
                  <a:pos x="637" y="564"/>
                </a:cxn>
                <a:cxn ang="0">
                  <a:pos x="721" y="576"/>
                </a:cxn>
                <a:cxn ang="0">
                  <a:pos x="763" y="570"/>
                </a:cxn>
                <a:cxn ang="0">
                  <a:pos x="931" y="696"/>
                </a:cxn>
                <a:cxn ang="0">
                  <a:pos x="1091" y="850"/>
                </a:cxn>
                <a:cxn ang="0">
                  <a:pos x="1073" y="685"/>
                </a:cxn>
                <a:cxn ang="0">
                  <a:pos x="1009" y="566"/>
                </a:cxn>
                <a:cxn ang="0">
                  <a:pos x="945" y="393"/>
                </a:cxn>
                <a:cxn ang="0">
                  <a:pos x="1054" y="265"/>
                </a:cxn>
                <a:cxn ang="0">
                  <a:pos x="1137" y="45"/>
                </a:cxn>
                <a:cxn ang="0">
                  <a:pos x="1249" y="0"/>
                </a:cxn>
                <a:cxn ang="0">
                  <a:pos x="1338" y="137"/>
                </a:cxn>
                <a:cxn ang="0">
                  <a:pos x="1466" y="292"/>
                </a:cxn>
                <a:cxn ang="0">
                  <a:pos x="1502" y="411"/>
                </a:cxn>
                <a:cxn ang="0">
                  <a:pos x="1475" y="548"/>
                </a:cxn>
                <a:cxn ang="0">
                  <a:pos x="1347" y="768"/>
                </a:cxn>
                <a:cxn ang="0">
                  <a:pos x="1567" y="630"/>
                </a:cxn>
                <a:cxn ang="0">
                  <a:pos x="1687" y="462"/>
                </a:cxn>
                <a:cxn ang="0">
                  <a:pos x="1795" y="365"/>
                </a:cxn>
                <a:cxn ang="0">
                  <a:pos x="1940" y="239"/>
                </a:cxn>
                <a:cxn ang="0">
                  <a:pos x="2245" y="150"/>
                </a:cxn>
                <a:cxn ang="0">
                  <a:pos x="2498" y="138"/>
                </a:cxn>
                <a:cxn ang="0">
                  <a:pos x="2618" y="180"/>
                </a:cxn>
                <a:cxn ang="0">
                  <a:pos x="2815" y="138"/>
                </a:cxn>
                <a:cxn ang="0">
                  <a:pos x="3050" y="150"/>
                </a:cxn>
                <a:cxn ang="0">
                  <a:pos x="3176" y="168"/>
                </a:cxn>
                <a:cxn ang="0">
                  <a:pos x="3140" y="210"/>
                </a:cxn>
                <a:cxn ang="0">
                  <a:pos x="3116" y="192"/>
                </a:cxn>
                <a:cxn ang="0">
                  <a:pos x="2990" y="210"/>
                </a:cxn>
                <a:cxn ang="0">
                  <a:pos x="2906" y="263"/>
                </a:cxn>
                <a:cxn ang="0">
                  <a:pos x="2834" y="377"/>
                </a:cxn>
                <a:cxn ang="0">
                  <a:pos x="2768" y="534"/>
                </a:cxn>
                <a:cxn ang="0">
                  <a:pos x="2702" y="648"/>
                </a:cxn>
                <a:cxn ang="0">
                  <a:pos x="2738" y="726"/>
                </a:cxn>
                <a:cxn ang="0">
                  <a:pos x="2582" y="828"/>
                </a:cxn>
                <a:cxn ang="0">
                  <a:pos x="2444" y="913"/>
                </a:cxn>
                <a:cxn ang="0">
                  <a:pos x="2234" y="1009"/>
                </a:cxn>
                <a:cxn ang="0">
                  <a:pos x="2096" y="1063"/>
                </a:cxn>
                <a:cxn ang="0">
                  <a:pos x="1963" y="1075"/>
                </a:cxn>
                <a:cxn ang="0">
                  <a:pos x="2035" y="1117"/>
                </a:cxn>
                <a:cxn ang="0">
                  <a:pos x="2257" y="1111"/>
                </a:cxn>
                <a:cxn ang="0">
                  <a:pos x="2545" y="1135"/>
                </a:cxn>
                <a:cxn ang="0">
                  <a:pos x="2600" y="1207"/>
                </a:cxn>
                <a:cxn ang="0">
                  <a:pos x="2726" y="1303"/>
                </a:cxn>
                <a:cxn ang="0">
                  <a:pos x="2894" y="1441"/>
                </a:cxn>
                <a:cxn ang="0">
                  <a:pos x="2984" y="1471"/>
                </a:cxn>
                <a:cxn ang="0">
                  <a:pos x="3122" y="1555"/>
                </a:cxn>
                <a:cxn ang="0">
                  <a:pos x="3188" y="1543"/>
                </a:cxn>
                <a:cxn ang="0">
                  <a:pos x="3032" y="1585"/>
                </a:cxn>
                <a:cxn ang="0">
                  <a:pos x="3026" y="1585"/>
                </a:cxn>
                <a:cxn ang="0">
                  <a:pos x="3008" y="1591"/>
                </a:cxn>
                <a:cxn ang="0">
                  <a:pos x="2984" y="1591"/>
                </a:cxn>
                <a:cxn ang="0">
                  <a:pos x="2960" y="1597"/>
                </a:cxn>
                <a:cxn ang="0">
                  <a:pos x="2906" y="1603"/>
                </a:cxn>
                <a:cxn ang="0">
                  <a:pos x="2882" y="1609"/>
                </a:cxn>
                <a:cxn ang="0">
                  <a:pos x="2864" y="1609"/>
                </a:cxn>
                <a:cxn ang="0">
                  <a:pos x="2846" y="1609"/>
                </a:cxn>
                <a:cxn ang="0">
                  <a:pos x="2828" y="1609"/>
                </a:cxn>
                <a:cxn ang="0">
                  <a:pos x="2774" y="1615"/>
                </a:cxn>
                <a:cxn ang="0">
                  <a:pos x="2750" y="1615"/>
                </a:cxn>
                <a:cxn ang="0">
                  <a:pos x="2726" y="1621"/>
                </a:cxn>
                <a:cxn ang="0">
                  <a:pos x="2714" y="1621"/>
                </a:cxn>
                <a:cxn ang="0">
                  <a:pos x="2708" y="1621"/>
                </a:cxn>
                <a:cxn ang="0">
                  <a:pos x="2606" y="1657"/>
                </a:cxn>
                <a:cxn ang="0">
                  <a:pos x="2594" y="1657"/>
                </a:cxn>
                <a:cxn ang="0">
                  <a:pos x="2569" y="1657"/>
                </a:cxn>
                <a:cxn ang="0">
                  <a:pos x="2533" y="1663"/>
                </a:cxn>
                <a:cxn ang="0">
                  <a:pos x="2486" y="1669"/>
                </a:cxn>
                <a:cxn ang="0">
                  <a:pos x="2444" y="1675"/>
                </a:cxn>
                <a:cxn ang="0">
                  <a:pos x="2408" y="1681"/>
                </a:cxn>
                <a:cxn ang="0">
                  <a:pos x="2378" y="1687"/>
                </a:cxn>
                <a:cxn ang="0">
                  <a:pos x="2366" y="1699"/>
                </a:cxn>
                <a:cxn ang="0">
                  <a:pos x="2360" y="1705"/>
                </a:cxn>
                <a:cxn ang="0">
                  <a:pos x="2342" y="1705"/>
                </a:cxn>
                <a:cxn ang="0">
                  <a:pos x="2305" y="1687"/>
                </a:cxn>
                <a:cxn ang="0">
                  <a:pos x="2275" y="1669"/>
                </a:cxn>
                <a:cxn ang="0">
                  <a:pos x="2263" y="1663"/>
                </a:cxn>
                <a:cxn ang="0">
                  <a:pos x="2257" y="1657"/>
                </a:cxn>
                <a:cxn ang="0">
                  <a:pos x="2017" y="1585"/>
                </a:cxn>
                <a:cxn ang="0">
                  <a:pos x="1844" y="1489"/>
                </a:cxn>
                <a:cxn ang="0">
                  <a:pos x="1711" y="1453"/>
                </a:cxn>
                <a:cxn ang="0">
                  <a:pos x="1856" y="1693"/>
                </a:cxn>
                <a:cxn ang="0">
                  <a:pos x="1880" y="1844"/>
                </a:cxn>
                <a:cxn ang="0">
                  <a:pos x="1856" y="1994"/>
                </a:cxn>
                <a:cxn ang="0">
                  <a:pos x="1771" y="1922"/>
                </a:cxn>
                <a:cxn ang="0">
                  <a:pos x="1616" y="1795"/>
                </a:cxn>
                <a:cxn ang="0">
                  <a:pos x="1531" y="1753"/>
                </a:cxn>
                <a:cxn ang="0">
                  <a:pos x="1483" y="1633"/>
                </a:cxn>
                <a:cxn ang="0">
                  <a:pos x="1411" y="1477"/>
                </a:cxn>
                <a:cxn ang="0">
                  <a:pos x="1358" y="1381"/>
                </a:cxn>
                <a:cxn ang="0">
                  <a:pos x="1219" y="1291"/>
                </a:cxn>
                <a:cxn ang="0">
                  <a:pos x="1147" y="1279"/>
                </a:cxn>
                <a:cxn ang="0">
                  <a:pos x="127" y="2006"/>
                </a:cxn>
                <a:cxn ang="0">
                  <a:pos x="0" y="2024"/>
                </a:cxn>
                <a:cxn ang="0">
                  <a:pos x="865" y="1429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9" name=""/>
            <p:cNvSpPr/>
            <p:nvPr/>
          </p:nvSpPr>
          <p:spPr>
            <a:xfrm rot="0">
              <a:off x="1344" y="293"/>
              <a:ext cx="2144" cy="1787"/>
            </a:xfrm>
            <a:custGeom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20" name=""/>
            <p:cNvSpPr/>
            <p:nvPr/>
          </p:nvSpPr>
          <p:spPr>
            <a:xfrm rot="0">
              <a:off x="2932" y="1728"/>
              <a:ext cx="2828" cy="2366"/>
            </a:xfrm>
            <a:custGeom>
              <a:cxnLst>
                <a:cxn ang="0">
                  <a:pos x="2006" y="835"/>
                </a:cxn>
                <a:cxn ang="0">
                  <a:pos x="1873" y="715"/>
                </a:cxn>
                <a:cxn ang="0">
                  <a:pos x="1814" y="606"/>
                </a:cxn>
                <a:cxn ang="0">
                  <a:pos x="1747" y="438"/>
                </a:cxn>
                <a:cxn ang="0">
                  <a:pos x="1699" y="312"/>
                </a:cxn>
                <a:cxn ang="0">
                  <a:pos x="1615" y="252"/>
                </a:cxn>
                <a:cxn ang="0">
                  <a:pos x="1453" y="84"/>
                </a:cxn>
                <a:cxn ang="0">
                  <a:pos x="1375" y="0"/>
                </a:cxn>
                <a:cxn ang="0">
                  <a:pos x="1345" y="132"/>
                </a:cxn>
                <a:cxn ang="0">
                  <a:pos x="1369" y="294"/>
                </a:cxn>
                <a:cxn ang="0">
                  <a:pos x="1513" y="558"/>
                </a:cxn>
                <a:cxn ang="0">
                  <a:pos x="1381" y="492"/>
                </a:cxn>
                <a:cxn ang="0">
                  <a:pos x="1201" y="360"/>
                </a:cxn>
                <a:cxn ang="0">
                  <a:pos x="961" y="227"/>
                </a:cxn>
                <a:cxn ang="0">
                  <a:pos x="955" y="221"/>
                </a:cxn>
                <a:cxn ang="0">
                  <a:pos x="949" y="215"/>
                </a:cxn>
                <a:cxn ang="0">
                  <a:pos x="913" y="185"/>
                </a:cxn>
                <a:cxn ang="0">
                  <a:pos x="877" y="161"/>
                </a:cxn>
                <a:cxn ang="0">
                  <a:pos x="859" y="156"/>
                </a:cxn>
                <a:cxn ang="0">
                  <a:pos x="853" y="161"/>
                </a:cxn>
                <a:cxn ang="0">
                  <a:pos x="841" y="167"/>
                </a:cxn>
                <a:cxn ang="0">
                  <a:pos x="810" y="173"/>
                </a:cxn>
                <a:cxn ang="0">
                  <a:pos x="768" y="167"/>
                </a:cxn>
                <a:cxn ang="0">
                  <a:pos x="720" y="161"/>
                </a:cxn>
                <a:cxn ang="0">
                  <a:pos x="678" y="156"/>
                </a:cxn>
                <a:cxn ang="0">
                  <a:pos x="637" y="150"/>
                </a:cxn>
                <a:cxn ang="0">
                  <a:pos x="613" y="144"/>
                </a:cxn>
                <a:cxn ang="0">
                  <a:pos x="601" y="144"/>
                </a:cxn>
                <a:cxn ang="0">
                  <a:pos x="498" y="161"/>
                </a:cxn>
                <a:cxn ang="0">
                  <a:pos x="492" y="161"/>
                </a:cxn>
                <a:cxn ang="0">
                  <a:pos x="480" y="156"/>
                </a:cxn>
                <a:cxn ang="0">
                  <a:pos x="456" y="156"/>
                </a:cxn>
                <a:cxn ang="0">
                  <a:pos x="432" y="150"/>
                </a:cxn>
                <a:cxn ang="0">
                  <a:pos x="379" y="144"/>
                </a:cxn>
                <a:cxn ang="0">
                  <a:pos x="361" y="138"/>
                </a:cxn>
                <a:cxn ang="0">
                  <a:pos x="342" y="138"/>
                </a:cxn>
                <a:cxn ang="0">
                  <a:pos x="324" y="138"/>
                </a:cxn>
                <a:cxn ang="0">
                  <a:pos x="300" y="132"/>
                </a:cxn>
                <a:cxn ang="0">
                  <a:pos x="246" y="126"/>
                </a:cxn>
                <a:cxn ang="0">
                  <a:pos x="216" y="120"/>
                </a:cxn>
                <a:cxn ang="0">
                  <a:pos x="192" y="120"/>
                </a:cxn>
                <a:cxn ang="0">
                  <a:pos x="174" y="114"/>
                </a:cxn>
                <a:cxn ang="0">
                  <a:pos x="168" y="114"/>
                </a:cxn>
                <a:cxn ang="0">
                  <a:pos x="6" y="120"/>
                </a:cxn>
                <a:cxn ang="0">
                  <a:pos x="216" y="240"/>
                </a:cxn>
                <a:cxn ang="0">
                  <a:pos x="306" y="294"/>
                </a:cxn>
                <a:cxn ang="0">
                  <a:pos x="480" y="462"/>
                </a:cxn>
                <a:cxn ang="0">
                  <a:pos x="607" y="588"/>
                </a:cxn>
                <a:cxn ang="0">
                  <a:pos x="655" y="672"/>
                </a:cxn>
                <a:cxn ang="0">
                  <a:pos x="949" y="769"/>
                </a:cxn>
                <a:cxn ang="0">
                  <a:pos x="1177" y="817"/>
                </a:cxn>
                <a:cxn ang="0">
                  <a:pos x="1249" y="871"/>
                </a:cxn>
                <a:cxn ang="0">
                  <a:pos x="1117" y="853"/>
                </a:cxn>
                <a:cxn ang="0">
                  <a:pos x="972" y="871"/>
                </a:cxn>
                <a:cxn ang="0">
                  <a:pos x="756" y="919"/>
                </a:cxn>
                <a:cxn ang="0">
                  <a:pos x="619" y="961"/>
                </a:cxn>
                <a:cxn ang="0">
                  <a:pos x="492" y="1111"/>
                </a:cxn>
                <a:cxn ang="0">
                  <a:pos x="420" y="1214"/>
                </a:cxn>
                <a:cxn ang="0">
                  <a:pos x="348" y="1345"/>
                </a:cxn>
                <a:cxn ang="0">
                  <a:pos x="276" y="1441"/>
                </a:cxn>
                <a:cxn ang="0">
                  <a:pos x="192" y="1471"/>
                </a:cxn>
                <a:cxn ang="0">
                  <a:pos x="66" y="1465"/>
                </a:cxn>
                <a:cxn ang="0">
                  <a:pos x="42" y="1441"/>
                </a:cxn>
                <a:cxn ang="0">
                  <a:pos x="0" y="1471"/>
                </a:cxn>
                <a:cxn ang="0">
                  <a:pos x="126" y="1519"/>
                </a:cxn>
                <a:cxn ang="0">
                  <a:pos x="367" y="1585"/>
                </a:cxn>
                <a:cxn ang="0">
                  <a:pos x="570" y="1591"/>
                </a:cxn>
                <a:cxn ang="0">
                  <a:pos x="690" y="1664"/>
                </a:cxn>
                <a:cxn ang="0">
                  <a:pos x="949" y="1712"/>
                </a:cxn>
                <a:cxn ang="0">
                  <a:pos x="1260" y="1694"/>
                </a:cxn>
                <a:cxn ang="0">
                  <a:pos x="1411" y="1603"/>
                </a:cxn>
                <a:cxn ang="0">
                  <a:pos x="1519" y="1537"/>
                </a:cxn>
                <a:cxn ang="0">
                  <a:pos x="1645" y="1399"/>
                </a:cxn>
                <a:cxn ang="0">
                  <a:pos x="1699" y="1387"/>
                </a:cxn>
                <a:cxn ang="0">
                  <a:pos x="1735" y="1513"/>
                </a:cxn>
                <a:cxn ang="0">
                  <a:pos x="1729" y="1567"/>
                </a:cxn>
                <a:cxn ang="0">
                  <a:pos x="1723" y="1670"/>
                </a:cxn>
                <a:cxn ang="0">
                  <a:pos x="1723" y="1802"/>
                </a:cxn>
                <a:cxn ang="0">
                  <a:pos x="1831" y="1964"/>
                </a:cxn>
                <a:cxn ang="0">
                  <a:pos x="1957" y="2090"/>
                </a:cxn>
                <a:cxn ang="0">
                  <a:pos x="2042" y="2229"/>
                </a:cxn>
                <a:cxn ang="0">
                  <a:pos x="2155" y="2366"/>
                </a:cxn>
                <a:cxn ang="0">
                  <a:pos x="2161" y="2295"/>
                </a:cxn>
                <a:cxn ang="0">
                  <a:pos x="2191" y="2133"/>
                </a:cxn>
                <a:cxn ang="0">
                  <a:pos x="2215" y="2048"/>
                </a:cxn>
                <a:cxn ang="0">
                  <a:pos x="2258" y="2042"/>
                </a:cxn>
                <a:cxn ang="0">
                  <a:pos x="2270" y="1970"/>
                </a:cxn>
                <a:cxn ang="0">
                  <a:pos x="2342" y="1868"/>
                </a:cxn>
                <a:cxn ang="0">
                  <a:pos x="2324" y="1748"/>
                </a:cxn>
                <a:cxn ang="0">
                  <a:pos x="2233" y="1573"/>
                </a:cxn>
                <a:cxn ang="0">
                  <a:pos x="2209" y="1453"/>
                </a:cxn>
                <a:cxn ang="0">
                  <a:pos x="2209" y="1345"/>
                </a:cxn>
                <a:cxn ang="0">
                  <a:pos x="2294" y="1483"/>
                </a:cxn>
                <a:cxn ang="0">
                  <a:pos x="2461" y="1651"/>
                </a:cxn>
                <a:cxn ang="0">
                  <a:pos x="2504" y="1651"/>
                </a:cxn>
                <a:cxn ang="0">
                  <a:pos x="2588" y="1688"/>
                </a:cxn>
                <a:cxn ang="0">
                  <a:pos x="2678" y="1718"/>
                </a:cxn>
                <a:cxn ang="0">
                  <a:pos x="2720" y="1712"/>
                </a:cxn>
                <a:cxn ang="0">
                  <a:pos x="2695" y="1682"/>
                </a:cxn>
                <a:cxn ang="0">
                  <a:pos x="2678" y="1627"/>
                </a:cxn>
                <a:cxn ang="0">
                  <a:pos x="2630" y="1597"/>
                </a:cxn>
                <a:cxn ang="0">
                  <a:pos x="2588" y="1543"/>
                </a:cxn>
                <a:cxn ang="0">
                  <a:pos x="2618" y="1483"/>
                </a:cxn>
                <a:cxn ang="0">
                  <a:pos x="2576" y="1399"/>
                </a:cxn>
                <a:cxn ang="0">
                  <a:pos x="2510" y="1357"/>
                </a:cxn>
                <a:cxn ang="0">
                  <a:pos x="2576" y="1351"/>
                </a:cxn>
                <a:cxn ang="0">
                  <a:pos x="2552" y="1315"/>
                </a:cxn>
                <a:cxn ang="0">
                  <a:pos x="2354" y="1184"/>
                </a:cxn>
                <a:cxn ang="0">
                  <a:pos x="2252" y="1123"/>
                </a:cxn>
                <a:cxn ang="0">
                  <a:pos x="2173" y="1009"/>
                </a:cxn>
                <a:cxn ang="0">
                  <a:pos x="2102" y="931"/>
                </a:cxn>
                <a:cxn ang="0">
                  <a:pos x="2108" y="931"/>
                </a:cxn>
                <a:cxn ang="0">
                  <a:pos x="2114" y="925"/>
                </a:cxn>
                <a:cxn ang="0">
                  <a:pos x="2137" y="907"/>
                </a:cxn>
                <a:cxn ang="0">
                  <a:pos x="2167" y="883"/>
                </a:cxn>
                <a:cxn ang="0">
                  <a:pos x="2197" y="877"/>
                </a:cxn>
                <a:cxn ang="0">
                  <a:pos x="2215" y="871"/>
                </a:cxn>
                <a:cxn ang="0">
                  <a:pos x="2240" y="859"/>
                </a:cxn>
                <a:cxn ang="0">
                  <a:pos x="2300" y="829"/>
                </a:cxn>
                <a:cxn ang="0">
                  <a:pos x="2324" y="817"/>
                </a:cxn>
                <a:cxn ang="0">
                  <a:pos x="2348" y="799"/>
                </a:cxn>
                <a:cxn ang="0">
                  <a:pos x="2366" y="793"/>
                </a:cxn>
                <a:cxn ang="0">
                  <a:pos x="2372" y="787"/>
                </a:cxn>
                <a:cxn ang="0">
                  <a:pos x="2828" y="588"/>
                </a:cxn>
                <a:cxn ang="0">
                  <a:pos x="2828" y="528"/>
                </a:cxn>
                <a:cxn ang="0">
                  <a:pos x="2078" y="865"/>
                </a:cxn>
                <a:cxn ang="0">
                  <a:pos x="2006" y="835"/>
                </a:cxn>
                <a:cxn ang="0">
                  <a:pos x="2006" y="83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21" name=""/>
            <p:cNvSpPr/>
            <p:nvPr/>
          </p:nvSpPr>
          <p:spPr>
            <a:xfrm rot="0">
              <a:off x="3160" y="1860"/>
              <a:ext cx="2162" cy="1934"/>
            </a:xfrm>
            <a:custGeom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</p:grpSp>
      <p:sp>
        <p:nvSpPr>
          <p:cNvPr id="22" name=""/>
          <p:cNvSpPr/>
          <p:nvPr>
            <p:ph type="title" idx="0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23" name=""/>
          <p:cNvSpPr/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24" name=""/>
          <p:cNvSpPr/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25" name=""/>
          <p:cNvSpPr/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26" name=""/>
          <p:cNvSpPr/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45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/>
        <a:buChar char="n"/>
        <a:defRPr lang="en-US" sz="3200">
          <a:solidFill>
            <a:srgbClr val="ffffff"/>
          </a:solidFill>
          <a:latin typeface="Times New Roman"/>
        </a:defRPr>
      </a:lvl1pPr>
      <a:lvl2pPr marL="742950" indent="-285750" rtl="0">
        <a:spcBef>
          <a:spcPct val="20000"/>
        </a:spcBef>
        <a:buClr>
          <a:srgbClr val="feec94"/>
        </a:buClr>
        <a:buFont typeface="Wingdings"/>
        <a:buChar char="n"/>
        <a:defRPr lang="en-US" sz="2800">
          <a:solidFill>
            <a:srgbClr val="ffffff"/>
          </a:solidFill>
          <a:latin typeface="Times New Roman"/>
        </a:defRPr>
      </a:lvl2pPr>
      <a:lvl3pPr marL="1143000" indent="-228600" rtl="0">
        <a:spcBef>
          <a:spcPct val="20000"/>
        </a:spcBef>
        <a:buClr>
          <a:srgbClr val="cccc00"/>
        </a:buClr>
        <a:buFont typeface="Wingdings"/>
        <a:buChar char="n"/>
        <a:defRPr lang="en-US" sz="2400">
          <a:solidFill>
            <a:srgbClr val="ffffff"/>
          </a:solidFill>
          <a:latin typeface="Times New Roman"/>
        </a:defRPr>
      </a:lvl3pPr>
      <a:lvl4pPr marL="1600200" indent="-228600" rtl="0">
        <a:spcBef>
          <a:spcPct val="20000"/>
        </a:spcBef>
        <a:buClr>
          <a:srgbClr val="ffffff"/>
        </a:buClr>
        <a:buFont typeface="Wingdings"/>
        <a:buChar char="n"/>
        <a:defRPr lang="en-US" sz="2000">
          <a:solidFill>
            <a:srgbClr val="ffffff"/>
          </a:solidFill>
          <a:latin typeface="Times New Roman"/>
        </a:defRPr>
      </a:lvl4pPr>
      <a:lvl5pPr marL="2057400" indent="-228600" rtl="0">
        <a:spcBef>
          <a:spcPct val="20000"/>
        </a:spcBef>
        <a:buClr>
          <a:srgbClr val="ffffcc"/>
        </a:buClr>
        <a:buFont typeface="Wingdings"/>
        <a:buChar char="n"/>
        <a:defRPr lang="en-US" sz="2000">
          <a:solidFill>
            <a:srgbClr val="ffffff"/>
          </a:solidFill>
          <a:latin typeface="Times New Roman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/>
        <a:buChar char="n"/>
        <a:defRPr lang="en-US" sz="3200">
          <a:solidFill>
            <a:srgbClr val="ffffff"/>
          </a:solidFill>
          <a:latin typeface="Times New Roman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/>
        <a:buChar char="n"/>
        <a:defRPr lang="en-US" sz="3200">
          <a:solidFill>
            <a:srgbClr val="ffffff"/>
          </a:solidFill>
          <a:latin typeface="Times New Roman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/>
        <a:buChar char="n"/>
        <a:defRPr lang="en-US" sz="3200">
          <a:solidFill>
            <a:srgbClr val="ffffff"/>
          </a:solidFill>
          <a:latin typeface="Times New Roman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/>
        <a:buChar char="n"/>
        <a:defRPr lang="en-US" sz="3200">
          <a:solidFill>
            <a:srgbClr val="ffffff"/>
          </a:solidFill>
          <a:latin typeface="Times New Roman"/>
        </a:defRPr>
      </a:lvl9pPr>
    </p:body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bb5f03"/>
            </a:gs>
            <a:gs pos="100000">
              <a:srgbClr val="99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" name=""/>
            <p:cNvSpPr/>
            <p:nvPr/>
          </p:nvSpPr>
          <p:spPr>
            <a:xfrm>
              <a:off x="0" y="0"/>
              <a:ext cx="5760" cy="436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 rot="0">
              <a:off x="0" y="2208"/>
              <a:ext cx="2515" cy="1970"/>
            </a:xfrm>
            <a:custGeom>
              <a:cxnLst>
                <a:cxn ang="0">
                  <a:pos x="624" y="1778"/>
                </a:cxn>
                <a:cxn ang="0">
                  <a:pos x="744" y="1669"/>
                </a:cxn>
                <a:cxn ang="0">
                  <a:pos x="834" y="1627"/>
                </a:cxn>
                <a:cxn ang="0">
                  <a:pos x="852" y="1400"/>
                </a:cxn>
                <a:cxn ang="0">
                  <a:pos x="834" y="1225"/>
                </a:cxn>
                <a:cxn ang="0">
                  <a:pos x="876" y="1171"/>
                </a:cxn>
                <a:cxn ang="0">
                  <a:pos x="901" y="1268"/>
                </a:cxn>
                <a:cxn ang="0">
                  <a:pos x="979" y="1370"/>
                </a:cxn>
                <a:cxn ang="0">
                  <a:pos x="1116" y="1519"/>
                </a:cxn>
                <a:cxn ang="0">
                  <a:pos x="1231" y="1621"/>
                </a:cxn>
                <a:cxn ang="0">
                  <a:pos x="1353" y="1632"/>
                </a:cxn>
                <a:cxn ang="0">
                  <a:pos x="1471" y="1693"/>
                </a:cxn>
                <a:cxn ang="0">
                  <a:pos x="1664" y="1659"/>
                </a:cxn>
                <a:cxn ang="0">
                  <a:pos x="1819" y="1678"/>
                </a:cxn>
                <a:cxn ang="0">
                  <a:pos x="1975" y="1632"/>
                </a:cxn>
                <a:cxn ang="0">
                  <a:pos x="1893" y="1513"/>
                </a:cxn>
                <a:cxn ang="0">
                  <a:pos x="1920" y="1385"/>
                </a:cxn>
                <a:cxn ang="0">
                  <a:pos x="1874" y="1285"/>
                </a:cxn>
                <a:cxn ang="0">
                  <a:pos x="1865" y="1129"/>
                </a:cxn>
                <a:cxn ang="0">
                  <a:pos x="1783" y="967"/>
                </a:cxn>
                <a:cxn ang="0">
                  <a:pos x="1527" y="891"/>
                </a:cxn>
                <a:cxn ang="0">
                  <a:pos x="1289" y="873"/>
                </a:cxn>
                <a:cxn ang="0">
                  <a:pos x="1393" y="781"/>
                </a:cxn>
                <a:cxn ang="0">
                  <a:pos x="1549" y="745"/>
                </a:cxn>
                <a:cxn ang="0">
                  <a:pos x="1620" y="738"/>
                </a:cxn>
                <a:cxn ang="0">
                  <a:pos x="1753" y="732"/>
                </a:cxn>
                <a:cxn ang="0">
                  <a:pos x="1933" y="720"/>
                </a:cxn>
                <a:cxn ang="0">
                  <a:pos x="2107" y="618"/>
                </a:cxn>
                <a:cxn ang="0">
                  <a:pos x="2227" y="516"/>
                </a:cxn>
                <a:cxn ang="0">
                  <a:pos x="2377" y="438"/>
                </a:cxn>
                <a:cxn ang="0">
                  <a:pos x="2515" y="337"/>
                </a:cxn>
                <a:cxn ang="0">
                  <a:pos x="2420" y="343"/>
                </a:cxn>
                <a:cxn ang="0">
                  <a:pos x="2191" y="343"/>
                </a:cxn>
                <a:cxn ang="0">
                  <a:pos x="2077" y="331"/>
                </a:cxn>
                <a:cxn ang="0">
                  <a:pos x="2053" y="301"/>
                </a:cxn>
                <a:cxn ang="0">
                  <a:pos x="1951" y="301"/>
                </a:cxn>
                <a:cxn ang="0">
                  <a:pos x="1795" y="259"/>
                </a:cxn>
                <a:cxn ang="0">
                  <a:pos x="1645" y="289"/>
                </a:cxn>
                <a:cxn ang="0">
                  <a:pos x="1447" y="372"/>
                </a:cxn>
                <a:cxn ang="0">
                  <a:pos x="1297" y="408"/>
                </a:cxn>
                <a:cxn ang="0">
                  <a:pos x="1153" y="414"/>
                </a:cxn>
                <a:cxn ang="0">
                  <a:pos x="1308" y="337"/>
                </a:cxn>
                <a:cxn ang="0">
                  <a:pos x="1465" y="198"/>
                </a:cxn>
                <a:cxn ang="0">
                  <a:pos x="1453" y="168"/>
                </a:cxn>
                <a:cxn ang="0">
                  <a:pos x="1465" y="102"/>
                </a:cxn>
                <a:cxn ang="0">
                  <a:pos x="1477" y="36"/>
                </a:cxn>
                <a:cxn ang="0">
                  <a:pos x="1453" y="0"/>
                </a:cxn>
                <a:cxn ang="0">
                  <a:pos x="1417" y="24"/>
                </a:cxn>
                <a:cxn ang="0">
                  <a:pos x="1356" y="42"/>
                </a:cxn>
                <a:cxn ang="0">
                  <a:pos x="1189" y="102"/>
                </a:cxn>
                <a:cxn ang="0">
                  <a:pos x="1098" y="144"/>
                </a:cxn>
                <a:cxn ang="0">
                  <a:pos x="1026" y="144"/>
                </a:cxn>
                <a:cxn ang="0">
                  <a:pos x="991" y="168"/>
                </a:cxn>
                <a:cxn ang="0">
                  <a:pos x="889" y="331"/>
                </a:cxn>
                <a:cxn ang="0">
                  <a:pos x="852" y="408"/>
                </a:cxn>
                <a:cxn ang="0">
                  <a:pos x="726" y="480"/>
                </a:cxn>
                <a:cxn ang="0">
                  <a:pos x="649" y="540"/>
                </a:cxn>
                <a:cxn ang="0">
                  <a:pos x="643" y="540"/>
                </a:cxn>
                <a:cxn ang="0">
                  <a:pos x="637" y="534"/>
                </a:cxn>
                <a:cxn ang="0">
                  <a:pos x="600" y="516"/>
                </a:cxn>
                <a:cxn ang="0">
                  <a:pos x="564" y="492"/>
                </a:cxn>
                <a:cxn ang="0">
                  <a:pos x="552" y="486"/>
                </a:cxn>
                <a:cxn ang="0">
                  <a:pos x="540" y="474"/>
                </a:cxn>
                <a:cxn ang="0">
                  <a:pos x="528" y="462"/>
                </a:cxn>
                <a:cxn ang="0">
                  <a:pos x="504" y="444"/>
                </a:cxn>
                <a:cxn ang="0">
                  <a:pos x="474" y="426"/>
                </a:cxn>
                <a:cxn ang="0">
                  <a:pos x="444" y="408"/>
                </a:cxn>
                <a:cxn ang="0">
                  <a:pos x="415" y="390"/>
                </a:cxn>
                <a:cxn ang="0">
                  <a:pos x="385" y="372"/>
                </a:cxn>
                <a:cxn ang="0">
                  <a:pos x="366" y="366"/>
                </a:cxn>
                <a:cxn ang="0">
                  <a:pos x="360" y="360"/>
                </a:cxn>
                <a:cxn ang="0">
                  <a:pos x="192" y="234"/>
                </a:cxn>
                <a:cxn ang="0">
                  <a:pos x="210" y="307"/>
                </a:cxn>
                <a:cxn ang="0">
                  <a:pos x="570" y="564"/>
                </a:cxn>
                <a:cxn ang="0">
                  <a:pos x="558" y="618"/>
                </a:cxn>
                <a:cxn ang="0">
                  <a:pos x="444" y="732"/>
                </a:cxn>
                <a:cxn ang="0">
                  <a:pos x="324" y="787"/>
                </a:cxn>
                <a:cxn ang="0">
                  <a:pos x="318" y="787"/>
                </a:cxn>
                <a:cxn ang="0">
                  <a:pos x="258" y="811"/>
                </a:cxn>
                <a:cxn ang="0">
                  <a:pos x="127" y="853"/>
                </a:cxn>
                <a:cxn ang="0">
                  <a:pos x="0" y="901"/>
                </a:cxn>
                <a:cxn ang="0">
                  <a:pos x="0" y="1165"/>
                </a:cxn>
                <a:cxn ang="0">
                  <a:pos x="78" y="1147"/>
                </a:cxn>
                <a:cxn ang="0">
                  <a:pos x="372" y="1015"/>
                </a:cxn>
                <a:cxn ang="0">
                  <a:pos x="336" y="1117"/>
                </a:cxn>
                <a:cxn ang="0">
                  <a:pos x="222" y="1262"/>
                </a:cxn>
                <a:cxn ang="0">
                  <a:pos x="145" y="1453"/>
                </a:cxn>
                <a:cxn ang="0">
                  <a:pos x="139" y="1459"/>
                </a:cxn>
                <a:cxn ang="0">
                  <a:pos x="133" y="1465"/>
                </a:cxn>
                <a:cxn ang="0">
                  <a:pos x="102" y="1495"/>
                </a:cxn>
                <a:cxn ang="0">
                  <a:pos x="90" y="1507"/>
                </a:cxn>
                <a:cxn ang="0">
                  <a:pos x="84" y="1519"/>
                </a:cxn>
                <a:cxn ang="0">
                  <a:pos x="84" y="1531"/>
                </a:cxn>
                <a:cxn ang="0">
                  <a:pos x="96" y="1537"/>
                </a:cxn>
                <a:cxn ang="0">
                  <a:pos x="114" y="1549"/>
                </a:cxn>
                <a:cxn ang="0">
                  <a:pos x="127" y="1567"/>
                </a:cxn>
                <a:cxn ang="0">
                  <a:pos x="139" y="1597"/>
                </a:cxn>
                <a:cxn ang="0">
                  <a:pos x="145" y="1633"/>
                </a:cxn>
                <a:cxn ang="0">
                  <a:pos x="150" y="1663"/>
                </a:cxn>
                <a:cxn ang="0">
                  <a:pos x="156" y="1693"/>
                </a:cxn>
                <a:cxn ang="0">
                  <a:pos x="162" y="1717"/>
                </a:cxn>
                <a:cxn ang="0">
                  <a:pos x="162" y="1723"/>
                </a:cxn>
                <a:cxn ang="0">
                  <a:pos x="216" y="1796"/>
                </a:cxn>
                <a:cxn ang="0">
                  <a:pos x="216" y="1802"/>
                </a:cxn>
                <a:cxn ang="0">
                  <a:pos x="222" y="1814"/>
                </a:cxn>
                <a:cxn ang="0">
                  <a:pos x="228" y="1850"/>
                </a:cxn>
                <a:cxn ang="0">
                  <a:pos x="234" y="1886"/>
                </a:cxn>
                <a:cxn ang="0">
                  <a:pos x="240" y="1904"/>
                </a:cxn>
                <a:cxn ang="0">
                  <a:pos x="240" y="1916"/>
                </a:cxn>
                <a:cxn ang="0">
                  <a:pos x="246" y="1922"/>
                </a:cxn>
                <a:cxn ang="0">
                  <a:pos x="252" y="1934"/>
                </a:cxn>
                <a:cxn ang="0">
                  <a:pos x="258" y="1970"/>
                </a:cxn>
                <a:cxn ang="0">
                  <a:pos x="438" y="1970"/>
                </a:cxn>
                <a:cxn ang="0">
                  <a:pos x="462" y="1922"/>
                </a:cxn>
                <a:cxn ang="0">
                  <a:pos x="624" y="1778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 rot="0">
              <a:off x="0" y="2496"/>
              <a:ext cx="2112" cy="1604"/>
            </a:xfrm>
            <a:custGeom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6" name=""/>
            <p:cNvSpPr/>
            <p:nvPr/>
          </p:nvSpPr>
          <p:spPr>
            <a:xfrm rot="0">
              <a:off x="2092" y="3233"/>
              <a:ext cx="3668" cy="943"/>
            </a:xfrm>
            <a:custGeom>
              <a:cxnLst>
                <a:cxn ang="0">
                  <a:pos x="3482" y="300"/>
                </a:cxn>
                <a:cxn ang="0">
                  <a:pos x="3338" y="288"/>
                </a:cxn>
                <a:cxn ang="0">
                  <a:pos x="3320" y="264"/>
                </a:cxn>
                <a:cxn ang="0">
                  <a:pos x="3194" y="258"/>
                </a:cxn>
                <a:cxn ang="0">
                  <a:pos x="3019" y="216"/>
                </a:cxn>
                <a:cxn ang="0">
                  <a:pos x="2816" y="234"/>
                </a:cxn>
                <a:cxn ang="0">
                  <a:pos x="2533" y="288"/>
                </a:cxn>
                <a:cxn ang="0">
                  <a:pos x="2330" y="306"/>
                </a:cxn>
                <a:cxn ang="0">
                  <a:pos x="2149" y="312"/>
                </a:cxn>
                <a:cxn ang="0">
                  <a:pos x="2372" y="258"/>
                </a:cxn>
                <a:cxn ang="0">
                  <a:pos x="2624" y="156"/>
                </a:cxn>
                <a:cxn ang="0">
                  <a:pos x="2624" y="132"/>
                </a:cxn>
                <a:cxn ang="0">
                  <a:pos x="2666" y="78"/>
                </a:cxn>
                <a:cxn ang="0">
                  <a:pos x="2707" y="24"/>
                </a:cxn>
                <a:cxn ang="0">
                  <a:pos x="2695" y="0"/>
                </a:cxn>
                <a:cxn ang="0">
                  <a:pos x="2642" y="12"/>
                </a:cxn>
                <a:cxn ang="0">
                  <a:pos x="2557" y="30"/>
                </a:cxn>
                <a:cxn ang="0">
                  <a:pos x="2515" y="54"/>
                </a:cxn>
                <a:cxn ang="0">
                  <a:pos x="2425" y="84"/>
                </a:cxn>
                <a:cxn ang="0">
                  <a:pos x="2324" y="66"/>
                </a:cxn>
                <a:cxn ang="0">
                  <a:pos x="2191" y="90"/>
                </a:cxn>
                <a:cxn ang="0">
                  <a:pos x="2101" y="90"/>
                </a:cxn>
                <a:cxn ang="0">
                  <a:pos x="2047" y="108"/>
                </a:cxn>
                <a:cxn ang="0">
                  <a:pos x="1855" y="228"/>
                </a:cxn>
                <a:cxn ang="0">
                  <a:pos x="1771" y="288"/>
                </a:cxn>
                <a:cxn ang="0">
                  <a:pos x="1591" y="337"/>
                </a:cxn>
                <a:cxn ang="0">
                  <a:pos x="1465" y="379"/>
                </a:cxn>
                <a:cxn ang="0">
                  <a:pos x="1459" y="379"/>
                </a:cxn>
                <a:cxn ang="0">
                  <a:pos x="1453" y="373"/>
                </a:cxn>
                <a:cxn ang="0">
                  <a:pos x="1417" y="361"/>
                </a:cxn>
                <a:cxn ang="0">
                  <a:pos x="1381" y="343"/>
                </a:cxn>
                <a:cxn ang="0">
                  <a:pos x="1363" y="331"/>
                </a:cxn>
                <a:cxn ang="0">
                  <a:pos x="1357" y="324"/>
                </a:cxn>
                <a:cxn ang="0">
                  <a:pos x="1344" y="312"/>
                </a:cxn>
                <a:cxn ang="0">
                  <a:pos x="1320" y="300"/>
                </a:cxn>
                <a:cxn ang="0">
                  <a:pos x="1290" y="288"/>
                </a:cxn>
                <a:cxn ang="0">
                  <a:pos x="1260" y="270"/>
                </a:cxn>
                <a:cxn ang="0">
                  <a:pos x="1230" y="252"/>
                </a:cxn>
                <a:cxn ang="0">
                  <a:pos x="1187" y="227"/>
                </a:cxn>
                <a:cxn ang="0">
                  <a:pos x="1119" y="227"/>
                </a:cxn>
                <a:cxn ang="0">
                  <a:pos x="1357" y="397"/>
                </a:cxn>
                <a:cxn ang="0">
                  <a:pos x="1320" y="438"/>
                </a:cxn>
                <a:cxn ang="0">
                  <a:pos x="1135" y="522"/>
                </a:cxn>
                <a:cxn ang="0">
                  <a:pos x="960" y="558"/>
                </a:cxn>
                <a:cxn ang="0">
                  <a:pos x="684" y="600"/>
                </a:cxn>
                <a:cxn ang="0">
                  <a:pos x="474" y="630"/>
                </a:cxn>
                <a:cxn ang="0">
                  <a:pos x="390" y="684"/>
                </a:cxn>
                <a:cxn ang="0">
                  <a:pos x="132" y="781"/>
                </a:cxn>
                <a:cxn ang="0">
                  <a:pos x="0" y="829"/>
                </a:cxn>
                <a:cxn ang="0">
                  <a:pos x="234" y="847"/>
                </a:cxn>
                <a:cxn ang="0">
                  <a:pos x="498" y="829"/>
                </a:cxn>
                <a:cxn ang="0">
                  <a:pos x="925" y="739"/>
                </a:cxn>
                <a:cxn ang="0">
                  <a:pos x="840" y="817"/>
                </a:cxn>
                <a:cxn ang="0">
                  <a:pos x="637" y="925"/>
                </a:cxn>
                <a:cxn ang="0">
                  <a:pos x="613" y="943"/>
                </a:cxn>
                <a:cxn ang="0">
                  <a:pos x="1405" y="943"/>
                </a:cxn>
                <a:cxn ang="0">
                  <a:pos x="1411" y="925"/>
                </a:cxn>
                <a:cxn ang="0">
                  <a:pos x="1447" y="943"/>
                </a:cxn>
                <a:cxn ang="0">
                  <a:pos x="2924" y="943"/>
                </a:cxn>
                <a:cxn ang="0">
                  <a:pos x="2888" y="859"/>
                </a:cxn>
                <a:cxn ang="0">
                  <a:pos x="2713" y="775"/>
                </a:cxn>
                <a:cxn ang="0">
                  <a:pos x="2582" y="708"/>
                </a:cxn>
                <a:cxn ang="0">
                  <a:pos x="2336" y="636"/>
                </a:cxn>
                <a:cxn ang="0">
                  <a:pos x="2299" y="606"/>
                </a:cxn>
                <a:cxn ang="0">
                  <a:pos x="2509" y="582"/>
                </a:cxn>
                <a:cxn ang="0">
                  <a:pos x="2606" y="588"/>
                </a:cxn>
                <a:cxn ang="0">
                  <a:pos x="2773" y="588"/>
                </a:cxn>
                <a:cxn ang="0">
                  <a:pos x="3001" y="582"/>
                </a:cxn>
                <a:cxn ang="0">
                  <a:pos x="3259" y="516"/>
                </a:cxn>
                <a:cxn ang="0">
                  <a:pos x="3452" y="438"/>
                </a:cxn>
                <a:cxn ang="0">
                  <a:pos x="3668" y="391"/>
                </a:cxn>
                <a:cxn ang="0">
                  <a:pos x="3668" y="312"/>
                </a:cxn>
                <a:cxn ang="0">
                  <a:pos x="3482" y="300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7" name=""/>
            <p:cNvSpPr/>
            <p:nvPr/>
          </p:nvSpPr>
          <p:spPr>
            <a:xfrm rot="0">
              <a:off x="0" y="524"/>
              <a:ext cx="973" cy="1195"/>
            </a:xfrm>
            <a:custGeom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8" name=""/>
            <p:cNvSpPr/>
            <p:nvPr/>
          </p:nvSpPr>
          <p:spPr>
            <a:xfrm rot="0">
              <a:off x="3188" y="1"/>
              <a:ext cx="2570" cy="2266"/>
            </a:xfrm>
            <a:custGeom>
              <a:cxnLst>
                <a:cxn ang="0">
                  <a:pos x="756" y="463"/>
                </a:cxn>
                <a:cxn ang="0">
                  <a:pos x="859" y="612"/>
                </a:cxn>
                <a:cxn ang="0">
                  <a:pos x="937" y="720"/>
                </a:cxn>
                <a:cxn ang="0">
                  <a:pos x="1087" y="853"/>
                </a:cxn>
                <a:cxn ang="0">
                  <a:pos x="1105" y="907"/>
                </a:cxn>
                <a:cxn ang="0">
                  <a:pos x="961" y="913"/>
                </a:cxn>
                <a:cxn ang="0">
                  <a:pos x="895" y="901"/>
                </a:cxn>
                <a:cxn ang="0">
                  <a:pos x="786" y="883"/>
                </a:cxn>
                <a:cxn ang="0">
                  <a:pos x="637" y="859"/>
                </a:cxn>
                <a:cxn ang="0">
                  <a:pos x="450" y="931"/>
                </a:cxn>
                <a:cxn ang="0">
                  <a:pos x="306" y="1021"/>
                </a:cxn>
                <a:cxn ang="0">
                  <a:pos x="150" y="1075"/>
                </a:cxn>
                <a:cxn ang="0">
                  <a:pos x="0" y="1153"/>
                </a:cxn>
                <a:cxn ang="0">
                  <a:pos x="78" y="1165"/>
                </a:cxn>
                <a:cxn ang="0">
                  <a:pos x="264" y="1220"/>
                </a:cxn>
                <a:cxn ang="0">
                  <a:pos x="361" y="1256"/>
                </a:cxn>
                <a:cxn ang="0">
                  <a:pos x="367" y="1298"/>
                </a:cxn>
                <a:cxn ang="0">
                  <a:pos x="444" y="1316"/>
                </a:cxn>
                <a:cxn ang="0">
                  <a:pos x="558" y="1400"/>
                </a:cxn>
                <a:cxn ang="0">
                  <a:pos x="697" y="1400"/>
                </a:cxn>
                <a:cxn ang="0">
                  <a:pos x="895" y="1346"/>
                </a:cxn>
                <a:cxn ang="0">
                  <a:pos x="1026" y="1346"/>
                </a:cxn>
                <a:cxn ang="0">
                  <a:pos x="1147" y="1358"/>
                </a:cxn>
                <a:cxn ang="0">
                  <a:pos x="991" y="1412"/>
                </a:cxn>
                <a:cxn ang="0">
                  <a:pos x="804" y="1538"/>
                </a:cxn>
                <a:cxn ang="0">
                  <a:pos x="804" y="1574"/>
                </a:cxn>
                <a:cxn ang="0">
                  <a:pos x="762" y="1645"/>
                </a:cxn>
                <a:cxn ang="0">
                  <a:pos x="726" y="1718"/>
                </a:cxn>
                <a:cxn ang="0">
                  <a:pos x="732" y="1754"/>
                </a:cxn>
                <a:cxn ang="0">
                  <a:pos x="768" y="1742"/>
                </a:cxn>
                <a:cxn ang="0">
                  <a:pos x="829" y="1730"/>
                </a:cxn>
                <a:cxn ang="0">
                  <a:pos x="865" y="1693"/>
                </a:cxn>
                <a:cxn ang="0">
                  <a:pos x="925" y="1663"/>
                </a:cxn>
                <a:cxn ang="0">
                  <a:pos x="991" y="1699"/>
                </a:cxn>
                <a:cxn ang="0">
                  <a:pos x="1087" y="1675"/>
                </a:cxn>
                <a:cxn ang="0">
                  <a:pos x="1135" y="1627"/>
                </a:cxn>
                <a:cxn ang="0">
                  <a:pos x="1147" y="1687"/>
                </a:cxn>
                <a:cxn ang="0">
                  <a:pos x="1183" y="1669"/>
                </a:cxn>
                <a:cxn ang="0">
                  <a:pos x="1333" y="1514"/>
                </a:cxn>
                <a:cxn ang="0">
                  <a:pos x="1399" y="1436"/>
                </a:cxn>
                <a:cxn ang="0">
                  <a:pos x="1526" y="1382"/>
                </a:cxn>
                <a:cxn ang="0">
                  <a:pos x="1615" y="1334"/>
                </a:cxn>
                <a:cxn ang="0">
                  <a:pos x="1627" y="1346"/>
                </a:cxn>
                <a:cxn ang="0">
                  <a:pos x="1645" y="1370"/>
                </a:cxn>
                <a:cxn ang="0">
                  <a:pos x="1669" y="1400"/>
                </a:cxn>
                <a:cxn ang="0">
                  <a:pos x="1681" y="1430"/>
                </a:cxn>
                <a:cxn ang="0">
                  <a:pos x="1687" y="1448"/>
                </a:cxn>
                <a:cxn ang="0">
                  <a:pos x="1699" y="1466"/>
                </a:cxn>
                <a:cxn ang="0">
                  <a:pos x="1729" y="1520"/>
                </a:cxn>
                <a:cxn ang="0">
                  <a:pos x="1747" y="1550"/>
                </a:cxn>
                <a:cxn ang="0">
                  <a:pos x="1766" y="1574"/>
                </a:cxn>
                <a:cxn ang="0">
                  <a:pos x="1772" y="1586"/>
                </a:cxn>
                <a:cxn ang="0">
                  <a:pos x="1778" y="1592"/>
                </a:cxn>
                <a:cxn ang="0">
                  <a:pos x="2124" y="2248"/>
                </a:cxn>
                <a:cxn ang="0">
                  <a:pos x="2215" y="2266"/>
                </a:cxn>
                <a:cxn ang="0">
                  <a:pos x="1693" y="1322"/>
                </a:cxn>
                <a:cxn ang="0">
                  <a:pos x="1723" y="1262"/>
                </a:cxn>
                <a:cxn ang="0">
                  <a:pos x="1861" y="1165"/>
                </a:cxn>
                <a:cxn ang="0">
                  <a:pos x="1988" y="1129"/>
                </a:cxn>
                <a:cxn ang="0">
                  <a:pos x="2173" y="1099"/>
                </a:cxn>
                <a:cxn ang="0">
                  <a:pos x="2318" y="1075"/>
                </a:cxn>
                <a:cxn ang="0">
                  <a:pos x="2390" y="1009"/>
                </a:cxn>
                <a:cxn ang="0">
                  <a:pos x="2570" y="895"/>
                </a:cxn>
                <a:cxn ang="0">
                  <a:pos x="2570" y="805"/>
                </a:cxn>
                <a:cxn ang="0">
                  <a:pos x="2516" y="787"/>
                </a:cxn>
                <a:cxn ang="0">
                  <a:pos x="2342" y="781"/>
                </a:cxn>
                <a:cxn ang="0">
                  <a:pos x="2042" y="871"/>
                </a:cxn>
                <a:cxn ang="0">
                  <a:pos x="2114" y="763"/>
                </a:cxn>
                <a:cxn ang="0">
                  <a:pos x="2264" y="624"/>
                </a:cxn>
                <a:cxn ang="0">
                  <a:pos x="2408" y="433"/>
                </a:cxn>
                <a:cxn ang="0">
                  <a:pos x="2414" y="433"/>
                </a:cxn>
                <a:cxn ang="0">
                  <a:pos x="2426" y="421"/>
                </a:cxn>
                <a:cxn ang="0">
                  <a:pos x="2456" y="397"/>
                </a:cxn>
                <a:cxn ang="0">
                  <a:pos x="2474" y="379"/>
                </a:cxn>
                <a:cxn ang="0">
                  <a:pos x="2486" y="367"/>
                </a:cxn>
                <a:cxn ang="0">
                  <a:pos x="2492" y="355"/>
                </a:cxn>
                <a:cxn ang="0">
                  <a:pos x="2486" y="349"/>
                </a:cxn>
                <a:cxn ang="0">
                  <a:pos x="2474" y="337"/>
                </a:cxn>
                <a:cxn ang="0">
                  <a:pos x="2474" y="307"/>
                </a:cxn>
                <a:cxn ang="0">
                  <a:pos x="2474" y="271"/>
                </a:cxn>
                <a:cxn ang="0">
                  <a:pos x="2480" y="228"/>
                </a:cxn>
                <a:cxn ang="0">
                  <a:pos x="2492" y="192"/>
                </a:cxn>
                <a:cxn ang="0">
                  <a:pos x="2498" y="156"/>
                </a:cxn>
                <a:cxn ang="0">
                  <a:pos x="2504" y="132"/>
                </a:cxn>
                <a:cxn ang="0">
                  <a:pos x="2504" y="126"/>
                </a:cxn>
                <a:cxn ang="0">
                  <a:pos x="2492" y="36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498" y="0"/>
                </a:cxn>
                <a:cxn ang="0">
                  <a:pos x="2102" y="0"/>
                </a:cxn>
                <a:cxn ang="0">
                  <a:pos x="2006" y="60"/>
                </a:cxn>
                <a:cxn ang="0">
                  <a:pos x="1909" y="90"/>
                </a:cxn>
                <a:cxn ang="0">
                  <a:pos x="1808" y="337"/>
                </a:cxn>
                <a:cxn ang="0">
                  <a:pos x="1747" y="535"/>
                </a:cxn>
                <a:cxn ang="0">
                  <a:pos x="1687" y="588"/>
                </a:cxn>
                <a:cxn ang="0">
                  <a:pos x="1711" y="469"/>
                </a:cxn>
                <a:cxn ang="0">
                  <a:pos x="1687" y="343"/>
                </a:cxn>
                <a:cxn ang="0">
                  <a:pos x="1633" y="144"/>
                </a:cxn>
                <a:cxn ang="0">
                  <a:pos x="1585" y="12"/>
                </a:cxn>
                <a:cxn ang="0">
                  <a:pos x="1579" y="0"/>
                </a:cxn>
                <a:cxn ang="0">
                  <a:pos x="786" y="0"/>
                </a:cxn>
                <a:cxn ang="0">
                  <a:pos x="738" y="186"/>
                </a:cxn>
                <a:cxn ang="0">
                  <a:pos x="756" y="463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9" name=""/>
            <p:cNvSpPr/>
            <p:nvPr/>
          </p:nvSpPr>
          <p:spPr>
            <a:xfrm rot="0">
              <a:off x="3525" y="1"/>
              <a:ext cx="2185" cy="1508"/>
            </a:xfrm>
            <a:custGeom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0" name=""/>
            <p:cNvSpPr/>
            <p:nvPr/>
          </p:nvSpPr>
          <p:spPr>
            <a:xfrm rot="0">
              <a:off x="0" y="649"/>
              <a:ext cx="816" cy="806"/>
            </a:xfrm>
            <a:custGeom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1" name=""/>
            <p:cNvSpPr/>
            <p:nvPr/>
          </p:nvSpPr>
          <p:spPr>
            <a:xfrm rot="0">
              <a:off x="0" y="1545"/>
              <a:ext cx="762" cy="107"/>
            </a:xfrm>
            <a:custGeom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2" name=""/>
            <p:cNvSpPr/>
            <p:nvPr/>
          </p:nvSpPr>
          <p:spPr>
            <a:xfrm rot="0">
              <a:off x="2314" y="3431"/>
              <a:ext cx="3182" cy="745"/>
            </a:xfrm>
            <a:custGeom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3" name=""/>
            <p:cNvSpPr/>
            <p:nvPr/>
          </p:nvSpPr>
          <p:spPr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/>
          </p:spPr>
          <p:txBody>
            <a:bodyPr/>
            <a:lstStyle/>
            <a:p>
              <a:endParaRPr/>
            </a:p>
          </p:txBody>
        </p:sp>
        <p:sp>
          <p:nvSpPr>
            <p:cNvPr id="14" name=""/>
            <p:cNvSpPr/>
            <p:nvPr/>
          </p:nvSpPr>
          <p:spPr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/>
          </p:spPr>
          <p:txBody>
            <a:bodyPr/>
            <a:lstStyle/>
            <a:p>
              <a:endParaRPr/>
            </a:p>
          </p:txBody>
        </p:sp>
        <p:sp>
          <p:nvSpPr>
            <p:cNvPr id="15" name=""/>
            <p:cNvSpPr/>
            <p:nvPr/>
          </p:nvSpPr>
          <p:spPr>
            <a:xfrm rot="0">
              <a:off x="0" y="4032"/>
              <a:ext cx="5760" cy="288"/>
            </a:xfrm>
            <a:custGeom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</a:path>
              </a:pathLst>
            </a:custGeom>
            <a:gradFill rotWithShape="1">
              <a:gsLst>
                <a:gs pos="0">
                  <a:srgbClr val="993300">
                    <a:gamma/>
                    <a:invGamma/>
                  </a:srgbClr>
                </a:gs>
                <a:gs pos="100000">
                  <a:srgbClr val="4718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6" name=""/>
            <p:cNvSpPr/>
            <p:nvPr/>
          </p:nvSpPr>
          <p:spPr>
            <a:xfrm rot="0">
              <a:off x="0" y="4032"/>
              <a:ext cx="5760" cy="336"/>
            </a:xfrm>
            <a:custGeom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</a:path>
              </a:pathLst>
            </a:custGeom>
            <a:gradFill rotWithShape="1">
              <a:gsLst>
                <a:gs pos="0">
                  <a:srgbClr val="993300">
                    <a:gamma/>
                    <a:invGamma/>
                  </a:srgbClr>
                </a:gs>
                <a:gs pos="100000">
                  <a:srgbClr val="4718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7" name=""/>
            <p:cNvSpPr/>
            <p:nvPr/>
          </p:nvSpPr>
          <p:spPr>
            <a:xfrm rot="0">
              <a:off x="0" y="0"/>
              <a:ext cx="5760" cy="288"/>
            </a:xfrm>
            <a:custGeom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</a:path>
              </a:pathLst>
            </a:custGeom>
            <a:gradFill rotWithShape="1">
              <a:gsLst>
                <a:gs pos="0">
                  <a:srgbClr val="693502">
                    <a:gamma/>
                    <a:invGamma/>
                  </a:srgbClr>
                </a:gs>
                <a:gs pos="100000">
                  <a:srgbClr val="bb5f03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8" name=""/>
            <p:cNvSpPr/>
            <p:nvPr/>
          </p:nvSpPr>
          <p:spPr>
            <a:xfrm rot="0">
              <a:off x="509" y="229"/>
              <a:ext cx="3188" cy="2024"/>
            </a:xfrm>
            <a:custGeom>
              <a:cxnLst>
                <a:cxn ang="0">
                  <a:pos x="865" y="1429"/>
                </a:cxn>
                <a:cxn ang="0">
                  <a:pos x="871" y="1423"/>
                </a:cxn>
                <a:cxn ang="0">
                  <a:pos x="889" y="1411"/>
                </a:cxn>
                <a:cxn ang="0">
                  <a:pos x="907" y="1393"/>
                </a:cxn>
                <a:cxn ang="0">
                  <a:pos x="937" y="1369"/>
                </a:cxn>
                <a:cxn ang="0">
                  <a:pos x="991" y="1320"/>
                </a:cxn>
                <a:cxn ang="0">
                  <a:pos x="1015" y="1309"/>
                </a:cxn>
                <a:cxn ang="0">
                  <a:pos x="1033" y="1297"/>
                </a:cxn>
                <a:cxn ang="0">
                  <a:pos x="1057" y="1279"/>
                </a:cxn>
                <a:cxn ang="0">
                  <a:pos x="1086" y="1249"/>
                </a:cxn>
                <a:cxn ang="0">
                  <a:pos x="1111" y="1225"/>
                </a:cxn>
                <a:cxn ang="0">
                  <a:pos x="1123" y="1219"/>
                </a:cxn>
                <a:cxn ang="0">
                  <a:pos x="1123" y="1213"/>
                </a:cxn>
                <a:cxn ang="0">
                  <a:pos x="1057" y="1153"/>
                </a:cxn>
                <a:cxn ang="0">
                  <a:pos x="979" y="1051"/>
                </a:cxn>
                <a:cxn ang="0">
                  <a:pos x="877" y="1021"/>
                </a:cxn>
                <a:cxn ang="0">
                  <a:pos x="685" y="931"/>
                </a:cxn>
                <a:cxn ang="0">
                  <a:pos x="655" y="907"/>
                </a:cxn>
                <a:cxn ang="0">
                  <a:pos x="721" y="876"/>
                </a:cxn>
                <a:cxn ang="0">
                  <a:pos x="655" y="846"/>
                </a:cxn>
                <a:cxn ang="0">
                  <a:pos x="612" y="774"/>
                </a:cxn>
                <a:cxn ang="0">
                  <a:pos x="643" y="708"/>
                </a:cxn>
                <a:cxn ang="0">
                  <a:pos x="600" y="660"/>
                </a:cxn>
                <a:cxn ang="0">
                  <a:pos x="552" y="642"/>
                </a:cxn>
                <a:cxn ang="0">
                  <a:pos x="528" y="594"/>
                </a:cxn>
                <a:cxn ang="0">
                  <a:pos x="510" y="570"/>
                </a:cxn>
                <a:cxn ang="0">
                  <a:pos x="552" y="552"/>
                </a:cxn>
                <a:cxn ang="0">
                  <a:pos x="637" y="564"/>
                </a:cxn>
                <a:cxn ang="0">
                  <a:pos x="721" y="576"/>
                </a:cxn>
                <a:cxn ang="0">
                  <a:pos x="763" y="570"/>
                </a:cxn>
                <a:cxn ang="0">
                  <a:pos x="931" y="696"/>
                </a:cxn>
                <a:cxn ang="0">
                  <a:pos x="1091" y="850"/>
                </a:cxn>
                <a:cxn ang="0">
                  <a:pos x="1073" y="685"/>
                </a:cxn>
                <a:cxn ang="0">
                  <a:pos x="1009" y="566"/>
                </a:cxn>
                <a:cxn ang="0">
                  <a:pos x="945" y="393"/>
                </a:cxn>
                <a:cxn ang="0">
                  <a:pos x="1054" y="265"/>
                </a:cxn>
                <a:cxn ang="0">
                  <a:pos x="1137" y="45"/>
                </a:cxn>
                <a:cxn ang="0">
                  <a:pos x="1249" y="0"/>
                </a:cxn>
                <a:cxn ang="0">
                  <a:pos x="1338" y="137"/>
                </a:cxn>
                <a:cxn ang="0">
                  <a:pos x="1466" y="292"/>
                </a:cxn>
                <a:cxn ang="0">
                  <a:pos x="1502" y="411"/>
                </a:cxn>
                <a:cxn ang="0">
                  <a:pos x="1475" y="548"/>
                </a:cxn>
                <a:cxn ang="0">
                  <a:pos x="1347" y="768"/>
                </a:cxn>
                <a:cxn ang="0">
                  <a:pos x="1567" y="630"/>
                </a:cxn>
                <a:cxn ang="0">
                  <a:pos x="1687" y="462"/>
                </a:cxn>
                <a:cxn ang="0">
                  <a:pos x="1795" y="365"/>
                </a:cxn>
                <a:cxn ang="0">
                  <a:pos x="1940" y="239"/>
                </a:cxn>
                <a:cxn ang="0">
                  <a:pos x="2245" y="150"/>
                </a:cxn>
                <a:cxn ang="0">
                  <a:pos x="2498" y="138"/>
                </a:cxn>
                <a:cxn ang="0">
                  <a:pos x="2618" y="180"/>
                </a:cxn>
                <a:cxn ang="0">
                  <a:pos x="2815" y="138"/>
                </a:cxn>
                <a:cxn ang="0">
                  <a:pos x="3050" y="150"/>
                </a:cxn>
                <a:cxn ang="0">
                  <a:pos x="3176" y="168"/>
                </a:cxn>
                <a:cxn ang="0">
                  <a:pos x="3140" y="210"/>
                </a:cxn>
                <a:cxn ang="0">
                  <a:pos x="3116" y="192"/>
                </a:cxn>
                <a:cxn ang="0">
                  <a:pos x="2990" y="210"/>
                </a:cxn>
                <a:cxn ang="0">
                  <a:pos x="2906" y="263"/>
                </a:cxn>
                <a:cxn ang="0">
                  <a:pos x="2834" y="377"/>
                </a:cxn>
                <a:cxn ang="0">
                  <a:pos x="2768" y="534"/>
                </a:cxn>
                <a:cxn ang="0">
                  <a:pos x="2702" y="648"/>
                </a:cxn>
                <a:cxn ang="0">
                  <a:pos x="2738" y="726"/>
                </a:cxn>
                <a:cxn ang="0">
                  <a:pos x="2582" y="828"/>
                </a:cxn>
                <a:cxn ang="0">
                  <a:pos x="2444" y="913"/>
                </a:cxn>
                <a:cxn ang="0">
                  <a:pos x="2234" y="1009"/>
                </a:cxn>
                <a:cxn ang="0">
                  <a:pos x="2096" y="1063"/>
                </a:cxn>
                <a:cxn ang="0">
                  <a:pos x="1963" y="1075"/>
                </a:cxn>
                <a:cxn ang="0">
                  <a:pos x="2035" y="1117"/>
                </a:cxn>
                <a:cxn ang="0">
                  <a:pos x="2257" y="1111"/>
                </a:cxn>
                <a:cxn ang="0">
                  <a:pos x="2545" y="1135"/>
                </a:cxn>
                <a:cxn ang="0">
                  <a:pos x="2600" y="1207"/>
                </a:cxn>
                <a:cxn ang="0">
                  <a:pos x="2726" y="1303"/>
                </a:cxn>
                <a:cxn ang="0">
                  <a:pos x="2894" y="1441"/>
                </a:cxn>
                <a:cxn ang="0">
                  <a:pos x="2984" y="1471"/>
                </a:cxn>
                <a:cxn ang="0">
                  <a:pos x="3122" y="1555"/>
                </a:cxn>
                <a:cxn ang="0">
                  <a:pos x="3188" y="1543"/>
                </a:cxn>
                <a:cxn ang="0">
                  <a:pos x="3032" y="1585"/>
                </a:cxn>
                <a:cxn ang="0">
                  <a:pos x="3026" y="1585"/>
                </a:cxn>
                <a:cxn ang="0">
                  <a:pos x="3008" y="1591"/>
                </a:cxn>
                <a:cxn ang="0">
                  <a:pos x="2984" y="1591"/>
                </a:cxn>
                <a:cxn ang="0">
                  <a:pos x="2960" y="1597"/>
                </a:cxn>
                <a:cxn ang="0">
                  <a:pos x="2906" y="1603"/>
                </a:cxn>
                <a:cxn ang="0">
                  <a:pos x="2882" y="1609"/>
                </a:cxn>
                <a:cxn ang="0">
                  <a:pos x="2864" y="1609"/>
                </a:cxn>
                <a:cxn ang="0">
                  <a:pos x="2846" y="1609"/>
                </a:cxn>
                <a:cxn ang="0">
                  <a:pos x="2828" y="1609"/>
                </a:cxn>
                <a:cxn ang="0">
                  <a:pos x="2774" y="1615"/>
                </a:cxn>
                <a:cxn ang="0">
                  <a:pos x="2750" y="1615"/>
                </a:cxn>
                <a:cxn ang="0">
                  <a:pos x="2726" y="1621"/>
                </a:cxn>
                <a:cxn ang="0">
                  <a:pos x="2714" y="1621"/>
                </a:cxn>
                <a:cxn ang="0">
                  <a:pos x="2708" y="1621"/>
                </a:cxn>
                <a:cxn ang="0">
                  <a:pos x="2606" y="1657"/>
                </a:cxn>
                <a:cxn ang="0">
                  <a:pos x="2594" y="1657"/>
                </a:cxn>
                <a:cxn ang="0">
                  <a:pos x="2569" y="1657"/>
                </a:cxn>
                <a:cxn ang="0">
                  <a:pos x="2533" y="1663"/>
                </a:cxn>
                <a:cxn ang="0">
                  <a:pos x="2486" y="1669"/>
                </a:cxn>
                <a:cxn ang="0">
                  <a:pos x="2444" y="1675"/>
                </a:cxn>
                <a:cxn ang="0">
                  <a:pos x="2408" y="1681"/>
                </a:cxn>
                <a:cxn ang="0">
                  <a:pos x="2378" y="1687"/>
                </a:cxn>
                <a:cxn ang="0">
                  <a:pos x="2366" y="1699"/>
                </a:cxn>
                <a:cxn ang="0">
                  <a:pos x="2360" y="1705"/>
                </a:cxn>
                <a:cxn ang="0">
                  <a:pos x="2342" y="1705"/>
                </a:cxn>
                <a:cxn ang="0">
                  <a:pos x="2305" y="1687"/>
                </a:cxn>
                <a:cxn ang="0">
                  <a:pos x="2275" y="1669"/>
                </a:cxn>
                <a:cxn ang="0">
                  <a:pos x="2263" y="1663"/>
                </a:cxn>
                <a:cxn ang="0">
                  <a:pos x="2257" y="1657"/>
                </a:cxn>
                <a:cxn ang="0">
                  <a:pos x="2017" y="1585"/>
                </a:cxn>
                <a:cxn ang="0">
                  <a:pos x="1844" y="1489"/>
                </a:cxn>
                <a:cxn ang="0">
                  <a:pos x="1711" y="1453"/>
                </a:cxn>
                <a:cxn ang="0">
                  <a:pos x="1856" y="1693"/>
                </a:cxn>
                <a:cxn ang="0">
                  <a:pos x="1880" y="1844"/>
                </a:cxn>
                <a:cxn ang="0">
                  <a:pos x="1856" y="1994"/>
                </a:cxn>
                <a:cxn ang="0">
                  <a:pos x="1771" y="1922"/>
                </a:cxn>
                <a:cxn ang="0">
                  <a:pos x="1616" y="1795"/>
                </a:cxn>
                <a:cxn ang="0">
                  <a:pos x="1531" y="1753"/>
                </a:cxn>
                <a:cxn ang="0">
                  <a:pos x="1483" y="1633"/>
                </a:cxn>
                <a:cxn ang="0">
                  <a:pos x="1411" y="1477"/>
                </a:cxn>
                <a:cxn ang="0">
                  <a:pos x="1358" y="1381"/>
                </a:cxn>
                <a:cxn ang="0">
                  <a:pos x="1219" y="1291"/>
                </a:cxn>
                <a:cxn ang="0">
                  <a:pos x="1147" y="1279"/>
                </a:cxn>
                <a:cxn ang="0">
                  <a:pos x="127" y="2006"/>
                </a:cxn>
                <a:cxn ang="0">
                  <a:pos x="0" y="2024"/>
                </a:cxn>
                <a:cxn ang="0">
                  <a:pos x="865" y="1429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19" name=""/>
            <p:cNvSpPr/>
            <p:nvPr/>
          </p:nvSpPr>
          <p:spPr>
            <a:xfrm rot="0">
              <a:off x="1344" y="293"/>
              <a:ext cx="2144" cy="1787"/>
            </a:xfrm>
            <a:custGeom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20" name=""/>
            <p:cNvSpPr/>
            <p:nvPr/>
          </p:nvSpPr>
          <p:spPr>
            <a:xfrm rot="0">
              <a:off x="2932" y="1728"/>
              <a:ext cx="2828" cy="2366"/>
            </a:xfrm>
            <a:custGeom>
              <a:cxnLst>
                <a:cxn ang="0">
                  <a:pos x="2006" y="835"/>
                </a:cxn>
                <a:cxn ang="0">
                  <a:pos x="1873" y="715"/>
                </a:cxn>
                <a:cxn ang="0">
                  <a:pos x="1814" y="606"/>
                </a:cxn>
                <a:cxn ang="0">
                  <a:pos x="1747" y="438"/>
                </a:cxn>
                <a:cxn ang="0">
                  <a:pos x="1699" y="312"/>
                </a:cxn>
                <a:cxn ang="0">
                  <a:pos x="1615" y="252"/>
                </a:cxn>
                <a:cxn ang="0">
                  <a:pos x="1453" y="84"/>
                </a:cxn>
                <a:cxn ang="0">
                  <a:pos x="1375" y="0"/>
                </a:cxn>
                <a:cxn ang="0">
                  <a:pos x="1345" y="132"/>
                </a:cxn>
                <a:cxn ang="0">
                  <a:pos x="1369" y="294"/>
                </a:cxn>
                <a:cxn ang="0">
                  <a:pos x="1513" y="558"/>
                </a:cxn>
                <a:cxn ang="0">
                  <a:pos x="1381" y="492"/>
                </a:cxn>
                <a:cxn ang="0">
                  <a:pos x="1201" y="360"/>
                </a:cxn>
                <a:cxn ang="0">
                  <a:pos x="961" y="227"/>
                </a:cxn>
                <a:cxn ang="0">
                  <a:pos x="955" y="221"/>
                </a:cxn>
                <a:cxn ang="0">
                  <a:pos x="949" y="215"/>
                </a:cxn>
                <a:cxn ang="0">
                  <a:pos x="913" y="185"/>
                </a:cxn>
                <a:cxn ang="0">
                  <a:pos x="877" y="161"/>
                </a:cxn>
                <a:cxn ang="0">
                  <a:pos x="859" y="156"/>
                </a:cxn>
                <a:cxn ang="0">
                  <a:pos x="853" y="161"/>
                </a:cxn>
                <a:cxn ang="0">
                  <a:pos x="841" y="167"/>
                </a:cxn>
                <a:cxn ang="0">
                  <a:pos x="810" y="173"/>
                </a:cxn>
                <a:cxn ang="0">
                  <a:pos x="768" y="167"/>
                </a:cxn>
                <a:cxn ang="0">
                  <a:pos x="720" y="161"/>
                </a:cxn>
                <a:cxn ang="0">
                  <a:pos x="678" y="156"/>
                </a:cxn>
                <a:cxn ang="0">
                  <a:pos x="637" y="150"/>
                </a:cxn>
                <a:cxn ang="0">
                  <a:pos x="613" y="144"/>
                </a:cxn>
                <a:cxn ang="0">
                  <a:pos x="601" y="144"/>
                </a:cxn>
                <a:cxn ang="0">
                  <a:pos x="498" y="161"/>
                </a:cxn>
                <a:cxn ang="0">
                  <a:pos x="492" y="161"/>
                </a:cxn>
                <a:cxn ang="0">
                  <a:pos x="480" y="156"/>
                </a:cxn>
                <a:cxn ang="0">
                  <a:pos x="456" y="156"/>
                </a:cxn>
                <a:cxn ang="0">
                  <a:pos x="432" y="150"/>
                </a:cxn>
                <a:cxn ang="0">
                  <a:pos x="379" y="144"/>
                </a:cxn>
                <a:cxn ang="0">
                  <a:pos x="361" y="138"/>
                </a:cxn>
                <a:cxn ang="0">
                  <a:pos x="342" y="138"/>
                </a:cxn>
                <a:cxn ang="0">
                  <a:pos x="324" y="138"/>
                </a:cxn>
                <a:cxn ang="0">
                  <a:pos x="300" y="132"/>
                </a:cxn>
                <a:cxn ang="0">
                  <a:pos x="246" y="126"/>
                </a:cxn>
                <a:cxn ang="0">
                  <a:pos x="216" y="120"/>
                </a:cxn>
                <a:cxn ang="0">
                  <a:pos x="192" y="120"/>
                </a:cxn>
                <a:cxn ang="0">
                  <a:pos x="174" y="114"/>
                </a:cxn>
                <a:cxn ang="0">
                  <a:pos x="168" y="114"/>
                </a:cxn>
                <a:cxn ang="0">
                  <a:pos x="6" y="120"/>
                </a:cxn>
                <a:cxn ang="0">
                  <a:pos x="216" y="240"/>
                </a:cxn>
                <a:cxn ang="0">
                  <a:pos x="306" y="294"/>
                </a:cxn>
                <a:cxn ang="0">
                  <a:pos x="480" y="462"/>
                </a:cxn>
                <a:cxn ang="0">
                  <a:pos x="607" y="588"/>
                </a:cxn>
                <a:cxn ang="0">
                  <a:pos x="655" y="672"/>
                </a:cxn>
                <a:cxn ang="0">
                  <a:pos x="949" y="769"/>
                </a:cxn>
                <a:cxn ang="0">
                  <a:pos x="1177" y="817"/>
                </a:cxn>
                <a:cxn ang="0">
                  <a:pos x="1249" y="871"/>
                </a:cxn>
                <a:cxn ang="0">
                  <a:pos x="1117" y="853"/>
                </a:cxn>
                <a:cxn ang="0">
                  <a:pos x="972" y="871"/>
                </a:cxn>
                <a:cxn ang="0">
                  <a:pos x="756" y="919"/>
                </a:cxn>
                <a:cxn ang="0">
                  <a:pos x="619" y="961"/>
                </a:cxn>
                <a:cxn ang="0">
                  <a:pos x="492" y="1111"/>
                </a:cxn>
                <a:cxn ang="0">
                  <a:pos x="420" y="1214"/>
                </a:cxn>
                <a:cxn ang="0">
                  <a:pos x="348" y="1345"/>
                </a:cxn>
                <a:cxn ang="0">
                  <a:pos x="276" y="1441"/>
                </a:cxn>
                <a:cxn ang="0">
                  <a:pos x="192" y="1471"/>
                </a:cxn>
                <a:cxn ang="0">
                  <a:pos x="66" y="1465"/>
                </a:cxn>
                <a:cxn ang="0">
                  <a:pos x="42" y="1441"/>
                </a:cxn>
                <a:cxn ang="0">
                  <a:pos x="0" y="1471"/>
                </a:cxn>
                <a:cxn ang="0">
                  <a:pos x="126" y="1519"/>
                </a:cxn>
                <a:cxn ang="0">
                  <a:pos x="367" y="1585"/>
                </a:cxn>
                <a:cxn ang="0">
                  <a:pos x="570" y="1591"/>
                </a:cxn>
                <a:cxn ang="0">
                  <a:pos x="690" y="1664"/>
                </a:cxn>
                <a:cxn ang="0">
                  <a:pos x="949" y="1712"/>
                </a:cxn>
                <a:cxn ang="0">
                  <a:pos x="1260" y="1694"/>
                </a:cxn>
                <a:cxn ang="0">
                  <a:pos x="1411" y="1603"/>
                </a:cxn>
                <a:cxn ang="0">
                  <a:pos x="1519" y="1537"/>
                </a:cxn>
                <a:cxn ang="0">
                  <a:pos x="1645" y="1399"/>
                </a:cxn>
                <a:cxn ang="0">
                  <a:pos x="1699" y="1387"/>
                </a:cxn>
                <a:cxn ang="0">
                  <a:pos x="1735" y="1513"/>
                </a:cxn>
                <a:cxn ang="0">
                  <a:pos x="1729" y="1567"/>
                </a:cxn>
                <a:cxn ang="0">
                  <a:pos x="1723" y="1670"/>
                </a:cxn>
                <a:cxn ang="0">
                  <a:pos x="1723" y="1802"/>
                </a:cxn>
                <a:cxn ang="0">
                  <a:pos x="1831" y="1964"/>
                </a:cxn>
                <a:cxn ang="0">
                  <a:pos x="1957" y="2090"/>
                </a:cxn>
                <a:cxn ang="0">
                  <a:pos x="2042" y="2229"/>
                </a:cxn>
                <a:cxn ang="0">
                  <a:pos x="2155" y="2366"/>
                </a:cxn>
                <a:cxn ang="0">
                  <a:pos x="2161" y="2295"/>
                </a:cxn>
                <a:cxn ang="0">
                  <a:pos x="2191" y="2133"/>
                </a:cxn>
                <a:cxn ang="0">
                  <a:pos x="2215" y="2048"/>
                </a:cxn>
                <a:cxn ang="0">
                  <a:pos x="2258" y="2042"/>
                </a:cxn>
                <a:cxn ang="0">
                  <a:pos x="2270" y="1970"/>
                </a:cxn>
                <a:cxn ang="0">
                  <a:pos x="2342" y="1868"/>
                </a:cxn>
                <a:cxn ang="0">
                  <a:pos x="2324" y="1748"/>
                </a:cxn>
                <a:cxn ang="0">
                  <a:pos x="2233" y="1573"/>
                </a:cxn>
                <a:cxn ang="0">
                  <a:pos x="2209" y="1453"/>
                </a:cxn>
                <a:cxn ang="0">
                  <a:pos x="2209" y="1345"/>
                </a:cxn>
                <a:cxn ang="0">
                  <a:pos x="2294" y="1483"/>
                </a:cxn>
                <a:cxn ang="0">
                  <a:pos x="2461" y="1651"/>
                </a:cxn>
                <a:cxn ang="0">
                  <a:pos x="2504" y="1651"/>
                </a:cxn>
                <a:cxn ang="0">
                  <a:pos x="2588" y="1688"/>
                </a:cxn>
                <a:cxn ang="0">
                  <a:pos x="2678" y="1718"/>
                </a:cxn>
                <a:cxn ang="0">
                  <a:pos x="2720" y="1712"/>
                </a:cxn>
                <a:cxn ang="0">
                  <a:pos x="2695" y="1682"/>
                </a:cxn>
                <a:cxn ang="0">
                  <a:pos x="2678" y="1627"/>
                </a:cxn>
                <a:cxn ang="0">
                  <a:pos x="2630" y="1597"/>
                </a:cxn>
                <a:cxn ang="0">
                  <a:pos x="2588" y="1543"/>
                </a:cxn>
                <a:cxn ang="0">
                  <a:pos x="2618" y="1483"/>
                </a:cxn>
                <a:cxn ang="0">
                  <a:pos x="2576" y="1399"/>
                </a:cxn>
                <a:cxn ang="0">
                  <a:pos x="2510" y="1357"/>
                </a:cxn>
                <a:cxn ang="0">
                  <a:pos x="2576" y="1351"/>
                </a:cxn>
                <a:cxn ang="0">
                  <a:pos x="2552" y="1315"/>
                </a:cxn>
                <a:cxn ang="0">
                  <a:pos x="2354" y="1184"/>
                </a:cxn>
                <a:cxn ang="0">
                  <a:pos x="2252" y="1123"/>
                </a:cxn>
                <a:cxn ang="0">
                  <a:pos x="2173" y="1009"/>
                </a:cxn>
                <a:cxn ang="0">
                  <a:pos x="2102" y="931"/>
                </a:cxn>
                <a:cxn ang="0">
                  <a:pos x="2108" y="931"/>
                </a:cxn>
                <a:cxn ang="0">
                  <a:pos x="2114" y="925"/>
                </a:cxn>
                <a:cxn ang="0">
                  <a:pos x="2137" y="907"/>
                </a:cxn>
                <a:cxn ang="0">
                  <a:pos x="2167" y="883"/>
                </a:cxn>
                <a:cxn ang="0">
                  <a:pos x="2197" y="877"/>
                </a:cxn>
                <a:cxn ang="0">
                  <a:pos x="2215" y="871"/>
                </a:cxn>
                <a:cxn ang="0">
                  <a:pos x="2240" y="859"/>
                </a:cxn>
                <a:cxn ang="0">
                  <a:pos x="2300" y="829"/>
                </a:cxn>
                <a:cxn ang="0">
                  <a:pos x="2324" y="817"/>
                </a:cxn>
                <a:cxn ang="0">
                  <a:pos x="2348" y="799"/>
                </a:cxn>
                <a:cxn ang="0">
                  <a:pos x="2366" y="793"/>
                </a:cxn>
                <a:cxn ang="0">
                  <a:pos x="2372" y="787"/>
                </a:cxn>
                <a:cxn ang="0">
                  <a:pos x="2828" y="588"/>
                </a:cxn>
                <a:cxn ang="0">
                  <a:pos x="2828" y="528"/>
                </a:cxn>
                <a:cxn ang="0">
                  <a:pos x="2078" y="865"/>
                </a:cxn>
                <a:cxn ang="0">
                  <a:pos x="2006" y="835"/>
                </a:cxn>
                <a:cxn ang="0">
                  <a:pos x="2006" y="83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</a:path>
              </a:pathLst>
            </a:custGeom>
            <a:gradFill rotWithShape="1">
              <a:gsLst>
                <a:gs pos="0">
                  <a:srgbClr val="bb5f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  <p:sp>
          <p:nvSpPr>
            <p:cNvPr id="21" name=""/>
            <p:cNvSpPr/>
            <p:nvPr/>
          </p:nvSpPr>
          <p:spPr>
            <a:xfrm rot="0">
              <a:off x="3160" y="1860"/>
              <a:ext cx="2162" cy="1934"/>
            </a:xfrm>
            <a:custGeom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</a:path>
              </a:pathLst>
            </a:custGeom>
            <a:gradFill rotWithShape="1">
              <a:gsLst>
                <a:gs pos="0">
                  <a:srgbClr val="b76a03">
                    <a:gamma/>
                    <a:invGamma/>
                  </a:srgbClr>
                </a:gs>
                <a:gs pos="100000">
                  <a:srgbClr val="993300">
                    <a:gamma/>
                    <a:invGamma/>
                  </a:srgbClr>
                </a:gs>
              </a:gsLst>
              <a:lin ang="5400000" scaled="1"/>
            </a:gradFill>
            <a:ln w="9525"/>
          </p:spPr>
          <p:txBody>
            <a:bodyPr wrap="square" anchor="t"/>
            <a:lstStyle/>
            <a:p>
              <a:pPr algn="ctr" fontAlgn="auto"/>
              <a:endParaRPr/>
            </a:p>
          </p:txBody>
        </p:sp>
      </p:grpSp>
      <p:sp>
        <p:nvSpPr>
          <p:cNvPr id="22" name=""/>
          <p:cNvSpPr/>
          <p:nvPr>
            <p:ph type="title" idx="0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23" name=""/>
          <p:cNvSpPr/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24" name=""/>
          <p:cNvSpPr/>
          <p:nvPr>
            <p:ph type="dt" sz="quarter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25" name=""/>
          <p:cNvSpPr/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26" name=""/>
          <p:cNvSpPr/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r:id="rId14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 b="1">
          <a:solidFill>
            <a:srgbClr val="feec94"/>
          </a:solidFill>
          <a:latin typeface="Times New Roman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/>
        <a:buChar char="n"/>
        <a:defRPr lang="en-US" sz="3200">
          <a:solidFill>
            <a:srgbClr val="ffffff"/>
          </a:solidFill>
          <a:latin typeface="Times New Roman"/>
        </a:defRPr>
      </a:lvl1pPr>
      <a:lvl2pPr marL="742950" indent="-285750" rtl="0">
        <a:spcBef>
          <a:spcPct val="20000"/>
        </a:spcBef>
        <a:buClr>
          <a:srgbClr val="feec94"/>
        </a:buClr>
        <a:buFont typeface="Wingdings"/>
        <a:buChar char="n"/>
        <a:defRPr lang="en-US" sz="2800">
          <a:solidFill>
            <a:srgbClr val="ffffff"/>
          </a:solidFill>
          <a:latin typeface="Times New Roman"/>
        </a:defRPr>
      </a:lvl2pPr>
      <a:lvl3pPr marL="1143000" indent="-228600" rtl="0">
        <a:spcBef>
          <a:spcPct val="20000"/>
        </a:spcBef>
        <a:buClr>
          <a:srgbClr val="cccc00"/>
        </a:buClr>
        <a:buFont typeface="Wingdings"/>
        <a:buChar char="n"/>
        <a:defRPr lang="en-US" sz="2400">
          <a:solidFill>
            <a:srgbClr val="ffffff"/>
          </a:solidFill>
          <a:latin typeface="Times New Roman"/>
        </a:defRPr>
      </a:lvl3pPr>
      <a:lvl4pPr marL="1600200" indent="-228600" rtl="0">
        <a:spcBef>
          <a:spcPct val="20000"/>
        </a:spcBef>
        <a:buClr>
          <a:srgbClr val="ffffff"/>
        </a:buClr>
        <a:buFont typeface="Wingdings"/>
        <a:buChar char="n"/>
        <a:defRPr lang="en-US" sz="2000">
          <a:solidFill>
            <a:srgbClr val="ffffff"/>
          </a:solidFill>
          <a:latin typeface="Times New Roman"/>
        </a:defRPr>
      </a:lvl4pPr>
      <a:lvl5pPr marL="2057400" indent="-228600" rtl="0">
        <a:spcBef>
          <a:spcPct val="20000"/>
        </a:spcBef>
        <a:buClr>
          <a:srgbClr val="ffffcc"/>
        </a:buClr>
        <a:buFont typeface="Wingdings"/>
        <a:buChar char="n"/>
        <a:defRPr lang="en-US" sz="2000">
          <a:solidFill>
            <a:srgbClr val="ffffff"/>
          </a:solidFill>
          <a:latin typeface="Times New Roman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/>
        <a:buChar char="n"/>
        <a:defRPr lang="en-US" sz="3200">
          <a:solidFill>
            <a:srgbClr val="ffffff"/>
          </a:solidFill>
          <a:latin typeface="Times New Roman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/>
        <a:buChar char="n"/>
        <a:defRPr lang="en-US" sz="3200">
          <a:solidFill>
            <a:srgbClr val="ffffff"/>
          </a:solidFill>
          <a:latin typeface="Times New Roman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/>
        <a:buChar char="n"/>
        <a:defRPr lang="en-US" sz="3200">
          <a:solidFill>
            <a:srgbClr val="ffffff"/>
          </a:solidFill>
          <a:latin typeface="Times New Roman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ffffcc"/>
        </a:buClr>
        <a:buSzPct val="60000"/>
        <a:buFont typeface="Wingdings"/>
        <a:buChar char="n"/>
        <a:defRPr lang="en-US" sz="3200">
          <a:solidFill>
            <a:srgbClr val="ffffff"/>
          </a:solidFill>
          <a:latin typeface="Times New Roman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10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11.xml.rels>&#65279;<?xml version="1.0" encoding="utf-8"?><Relationships xmlns="http://schemas.openxmlformats.org/package/2006/relationships"><Relationship Id="rId31" Type="http://schemas.openxmlformats.org/officeDocument/2006/relationships/image" Target="/ppt/media/image6.jpg" /><Relationship Id="rId7" Type="http://schemas.openxmlformats.org/officeDocument/2006/relationships/slideLayout" Target="/ppt/slideLayouts/slideLayout5.xml" /></Relationships>
</file>

<file path=ppt/slides/_rels/slide12.xml.rels>&#65279;<?xml version="1.0" encoding="utf-8"?><Relationships xmlns="http://schemas.openxmlformats.org/package/2006/relationships"><Relationship Id="rId33" Type="http://schemas.openxmlformats.org/officeDocument/2006/relationships/image" Target="/ppt/media/image7.jpg" /><Relationship Id="rId34" Type="http://schemas.openxmlformats.org/officeDocument/2006/relationships/image" Target="/ppt/media/image8.jpg" /><Relationship Id="rId12" Type="http://schemas.openxmlformats.org/officeDocument/2006/relationships/slideLayout" Target="/ppt/slideLayouts/slideLayout10.xml" /></Relationships>
</file>

<file path=ppt/slides/_rels/slide13.xml.rels>&#65279;<?xml version="1.0" encoding="utf-8"?><Relationships xmlns="http://schemas.openxmlformats.org/package/2006/relationships"><Relationship Id="rId36" Type="http://schemas.openxmlformats.org/officeDocument/2006/relationships/image" Target="/ppt/media/image9.jpg" /><Relationship Id="rId37" Type="http://schemas.openxmlformats.org/officeDocument/2006/relationships/image" Target="/ppt/media/image10.jpg" /><Relationship Id="rId12" Type="http://schemas.openxmlformats.org/officeDocument/2006/relationships/slideLayout" Target="/ppt/slideLayouts/slideLayout10.xml" /></Relationships>
</file>

<file path=ppt/slides/_rels/slide14.xml.rels>&#65279;<?xml version="1.0" encoding="utf-8"?><Relationships xmlns="http://schemas.openxmlformats.org/package/2006/relationships"><Relationship Id="rId39" Type="http://schemas.openxmlformats.org/officeDocument/2006/relationships/image" Target="/ppt/media/image11.jpg" /><Relationship Id="rId40" Type="http://schemas.openxmlformats.org/officeDocument/2006/relationships/image" Target="/ppt/media/image12.jpg" /><Relationship Id="rId12" Type="http://schemas.openxmlformats.org/officeDocument/2006/relationships/slideLayout" Target="/ppt/slideLayouts/slideLayout10.xml" /></Relationships>
</file>

<file path=ppt/slides/_rels/slide15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16.xml.rels>&#65279;<?xml version="1.0" encoding="utf-8"?><Relationships xmlns="http://schemas.openxmlformats.org/package/2006/relationships"><Relationship Id="rId43" Type="http://schemas.openxmlformats.org/officeDocument/2006/relationships/image" Target="/ppt/media/image13.png" /><Relationship Id="rId7" Type="http://schemas.openxmlformats.org/officeDocument/2006/relationships/slideLayout" Target="/ppt/slideLayouts/slideLayout5.xml" /></Relationships>
</file>

<file path=ppt/slides/_rels/slide17.xml.rels>&#65279;<?xml version="1.0" encoding="utf-8"?><Relationships xmlns="http://schemas.openxmlformats.org/package/2006/relationships"><Relationship Id="rId45" Type="http://schemas.openxmlformats.org/officeDocument/2006/relationships/slideLayout" Target="/ppt/slideLayouts/slideLayout12.xml" /></Relationships>
</file>

<file path=ppt/slides/_rels/slide18.xml.rels>&#65279;<?xml version="1.0" encoding="utf-8"?><Relationships xmlns="http://schemas.openxmlformats.org/package/2006/relationships"><Relationship Id="rId47" Type="http://schemas.openxmlformats.org/officeDocument/2006/relationships/image" Target="/ppt/media/image14.jpg" /><Relationship Id="rId7" Type="http://schemas.openxmlformats.org/officeDocument/2006/relationships/slideLayout" Target="/ppt/slideLayouts/slideLayout5.xml" /></Relationships>
</file>

<file path=ppt/slides/_rels/slide19.xml.rels>&#65279;<?xml version="1.0" encoding="utf-8"?><Relationships xmlns="http://schemas.openxmlformats.org/package/2006/relationships"><Relationship Id="rId49" Type="http://schemas.openxmlformats.org/officeDocument/2006/relationships/image" Target="/ppt/media/image15.jpg" /><Relationship Id="rId50" Type="http://schemas.openxmlformats.org/officeDocument/2006/relationships/image" Target="/ppt/media/image16.jpg" /><Relationship Id="rId7" Type="http://schemas.openxmlformats.org/officeDocument/2006/relationships/slideLayout" Target="/ppt/slideLayouts/slideLayout5.xml" /></Relationships>
</file>

<file path=ppt/slides/_rels/slide2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20.xml.rels>&#65279;<?xml version="1.0" encoding="utf-8"?><Relationships xmlns="http://schemas.openxmlformats.org/package/2006/relationships"><Relationship Id="rId52" Type="http://schemas.openxmlformats.org/officeDocument/2006/relationships/image" Target="/ppt/media/image17.jpg" /><Relationship Id="rId7" Type="http://schemas.openxmlformats.org/officeDocument/2006/relationships/slideLayout" Target="/ppt/slideLayouts/slideLayout5.xml" /></Relationships>
</file>

<file path=ppt/slides/_rels/slide21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22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23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24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3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4.xml.rels>&#65279;<?xml version="1.0" encoding="utf-8"?><Relationships xmlns="http://schemas.openxmlformats.org/package/2006/relationships"><Relationship Id="rId19" Type="http://schemas.openxmlformats.org/officeDocument/2006/relationships/image" Target="/ppt/media/image1.jpg" /><Relationship Id="rId12" Type="http://schemas.openxmlformats.org/officeDocument/2006/relationships/slideLayout" Target="/ppt/slideLayouts/slideLayout10.xml" /></Relationships>
</file>

<file path=ppt/slides/_rels/slide5.xml.rels>&#65279;<?xml version="1.0" encoding="utf-8"?><Relationships xmlns="http://schemas.openxmlformats.org/package/2006/relationships"><Relationship Id="rId21" Type="http://schemas.openxmlformats.org/officeDocument/2006/relationships/image" Target="/ppt/media/image2.jpg" /><Relationship Id="rId12" Type="http://schemas.openxmlformats.org/officeDocument/2006/relationships/slideLayout" Target="/ppt/slideLayouts/slideLayout10.xml" /></Relationships>
</file>

<file path=ppt/slides/_rels/slide6.xml.rels>&#65279;<?xml version="1.0" encoding="utf-8"?><Relationships xmlns="http://schemas.openxmlformats.org/package/2006/relationships"><Relationship Id="rId23" Type="http://schemas.openxmlformats.org/officeDocument/2006/relationships/image" Target="/ppt/media/image3.jpg" /><Relationship Id="rId12" Type="http://schemas.openxmlformats.org/officeDocument/2006/relationships/slideLayout" Target="/ppt/slideLayouts/slideLayout10.xml" /></Relationships>
</file>

<file path=ppt/slides/_rels/slide7.xml.rels>&#65279;<?xml version="1.0" encoding="utf-8"?><Relationships xmlns="http://schemas.openxmlformats.org/package/2006/relationships"><Relationship Id="rId25" Type="http://schemas.openxmlformats.org/officeDocument/2006/relationships/image" Target="/ppt/media/image4.jpg" /><Relationship Id="rId12" Type="http://schemas.openxmlformats.org/officeDocument/2006/relationships/slideLayout" Target="/ppt/slideLayouts/slideLayout10.xml" /></Relationships>
</file>

<file path=ppt/slides/_rels/slide8.xml.rels>&#65279;<?xml version="1.0" encoding="utf-8"?><Relationships xmlns="http://schemas.openxmlformats.org/package/2006/relationships"><Relationship Id="rId27" Type="http://schemas.openxmlformats.org/officeDocument/2006/relationships/image" Target="/ppt/media/image5.emf" /><Relationship Id="rId12" Type="http://schemas.openxmlformats.org/officeDocument/2006/relationships/slideLayout" Target="/ppt/slideLayouts/slideLayout10.xml" /></Relationships>
</file>

<file path=ppt/slides/_rels/slide9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2571750"/>
            <a:ext cx="9396412" cy="823912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>
              <a:spcBef>
                <a:spcPct val="50000"/>
              </a:spcBef>
            </a:pPr>
            <a:r>
              <a:rPr lang="zh-CN" sz="4800" b="1">
                <a:solidFill>
                  <a:srgbClr val="ffffff"/>
                </a:solidFill>
                <a:latin typeface="Times New Roman"/>
              </a:rPr>
              <a:t>生物与环境组成生态系统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428750" y="785812"/>
            <a:ext cx="6481762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ffffff"/>
                </a:solidFill>
                <a:latin typeface="Verdana"/>
              </a:rPr>
              <a:t>人教版七年级上册生物学第二章第二节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zh-CN" sz="60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二、生态系统的组成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755650" y="3284537"/>
            <a:ext cx="996950" cy="155416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200">
                <a:solidFill>
                  <a:srgbClr val="ffffff"/>
                </a:solidFill>
                <a:latin typeface="Tahoma"/>
              </a:rPr>
              <a:t>生态</a:t>
            </a:r>
            <a:endParaRPr/>
          </a:p>
          <a:p>
            <a:pPr indent="0" algn="l" defTabSz="914400"/>
            <a:endParaRPr lang="zh-CN" sz="3200">
              <a:solidFill>
                <a:srgbClr val="ffffff"/>
              </a:solidFill>
              <a:latin typeface="Tahoma"/>
            </a:endParaRPr>
          </a:p>
          <a:p>
            <a:pPr indent="0" algn="l" defTabSz="914400"/>
            <a:r>
              <a:rPr lang="zh-CN" sz="3200">
                <a:solidFill>
                  <a:srgbClr val="ffffff"/>
                </a:solidFill>
                <a:latin typeface="Tahoma"/>
              </a:rPr>
              <a:t>系统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908175" y="2852737"/>
            <a:ext cx="142875" cy="2014537"/>
          </a:xfrm>
          <a:prstGeom prst="leftBrace">
            <a:avLst/>
          </a:prstGeom>
          <a:ln>
            <a:solidFill>
              <a:srgbClr val="ffffff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5" name=""/>
          <p:cNvSpPr/>
          <p:nvPr/>
        </p:nvSpPr>
        <p:spPr>
          <a:xfrm>
            <a:off x="2124075" y="2565400"/>
            <a:ext cx="1809750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200">
                <a:solidFill>
                  <a:srgbClr val="ffffff"/>
                </a:solidFill>
                <a:latin typeface="Tahoma"/>
              </a:rPr>
              <a:t>生物部分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2124075" y="4365625"/>
            <a:ext cx="2216150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200">
                <a:solidFill>
                  <a:srgbClr val="ffffff"/>
                </a:solidFill>
                <a:latin typeface="Tahoma"/>
              </a:rPr>
              <a:t>非生物部分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3924300" y="2133600"/>
            <a:ext cx="360362" cy="1512887"/>
          </a:xfrm>
          <a:prstGeom prst="leftBrace">
            <a:avLst/>
          </a:prstGeom>
          <a:ln>
            <a:solidFill>
              <a:srgbClr val="ffffff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8" name=""/>
          <p:cNvSpPr/>
          <p:nvPr/>
        </p:nvSpPr>
        <p:spPr>
          <a:xfrm>
            <a:off x="4356100" y="1773237"/>
            <a:ext cx="996950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200">
                <a:solidFill>
                  <a:srgbClr val="ffffff"/>
                </a:solidFill>
                <a:latin typeface="Tahoma"/>
              </a:rPr>
              <a:t>植物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4356100" y="2492375"/>
            <a:ext cx="996950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200">
                <a:solidFill>
                  <a:srgbClr val="ffffff"/>
                </a:solidFill>
                <a:latin typeface="Tahoma"/>
              </a:rPr>
              <a:t>动物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4284662" y="3284537"/>
            <a:ext cx="3024187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3200">
                <a:solidFill>
                  <a:srgbClr val="ffffff"/>
                </a:solidFill>
                <a:latin typeface="Tahoma"/>
              </a:rPr>
              <a:t>细菌、真菌等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4211637" y="4365625"/>
            <a:ext cx="399415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400">
                <a:solidFill>
                  <a:srgbClr val="ffffff"/>
                </a:solidFill>
                <a:latin typeface="Arial"/>
              </a:rPr>
              <a:t>——</a:t>
            </a:r>
            <a:r>
              <a:rPr lang="en-US" sz="2800">
                <a:solidFill>
                  <a:srgbClr val="ffffff"/>
                </a:solidFill>
                <a:latin typeface="Tahoma"/>
              </a:rPr>
              <a:t>如水、空气、阳光等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 additive="repl"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>
          <a:xfrm>
            <a:off x="0" y="620712"/>
            <a:ext cx="9144000" cy="3141662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179387" y="4005262"/>
            <a:ext cx="7845425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800">
                <a:solidFill>
                  <a:srgbClr val="ffffff"/>
                </a:solidFill>
                <a:latin typeface="Tahoma"/>
              </a:rPr>
              <a:t>1、树、昆虫幼虫和啄木鸟之间的关系是怎样的？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4437062"/>
            <a:ext cx="3851275" cy="8842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>
                <a:solidFill>
                  <a:srgbClr val="ffffff"/>
                </a:solidFill>
                <a:latin typeface="Tahoma"/>
              </a:rPr>
              <a:t>答：吃与被吃的关系。</a:t>
            </a:r>
            <a:endParaRPr/>
          </a:p>
          <a:p>
            <a:pPr indent="0" algn="l" defTabSz="914400"/>
            <a:endParaRPr lang="zh-CN" sz="2400" b="1" i="1">
              <a:solidFill>
                <a:srgbClr val="0033CC"/>
              </a:solidFill>
              <a:latin typeface="Tahoma"/>
            </a:endParaRPr>
          </a:p>
        </p:txBody>
      </p:sp>
      <p:sp>
        <p:nvSpPr>
          <p:cNvPr id="4" name=""/>
          <p:cNvSpPr/>
          <p:nvPr/>
        </p:nvSpPr>
        <p:spPr>
          <a:xfrm>
            <a:off x="323850" y="5516562"/>
            <a:ext cx="6067425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800">
                <a:solidFill>
                  <a:srgbClr val="ffffff"/>
                </a:solidFill>
                <a:latin typeface="Tahoma"/>
              </a:rPr>
              <a:t>2、右图中腐烂的树桩最终会消失吗？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0" y="6021387"/>
            <a:ext cx="907415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>
                <a:solidFill>
                  <a:srgbClr val="ffffff"/>
                </a:solidFill>
                <a:latin typeface="Tahoma"/>
              </a:rPr>
              <a:t>答：会，树桩上的真菌和肉眼看不到的细菌会把树桩分解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611187" y="5084762"/>
            <a:ext cx="6481762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1800">
                <a:solidFill>
                  <a:srgbClr val="ffffff"/>
                </a:solidFill>
                <a:latin typeface="Arial"/>
              </a:rPr>
              <a:t> </a:t>
            </a:r>
            <a:r>
              <a:rPr lang="en-US" sz="2800">
                <a:solidFill>
                  <a:srgbClr val="ffffff"/>
                </a:solidFill>
                <a:latin typeface="Arial"/>
              </a:rPr>
              <a:t>树→昆虫幼虫→啄木鸟(</a:t>
            </a:r>
            <a:r>
              <a:rPr lang="en-US" sz="2800" b="1" i="1">
                <a:solidFill>
                  <a:srgbClr val="ffffff"/>
                </a:solidFill>
                <a:latin typeface="Arial"/>
              </a:rPr>
              <a:t>注意箭头方向</a:t>
            </a:r>
            <a:r>
              <a:rPr lang="en-US" sz="2800" b="1">
                <a:solidFill>
                  <a:srgbClr val="ffffff"/>
                </a:solidFill>
                <a:latin typeface="Arial"/>
              </a:rPr>
              <a:t>）</a:t>
            </a:r>
            <a:r>
              <a:rPr lang="en-US" sz="2400">
                <a:solidFill>
                  <a:srgbClr val="ffffff"/>
                </a:solidFill>
                <a:latin typeface="Arial"/>
              </a:rPr>
              <a:t> 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755650" y="3860800"/>
            <a:ext cx="7345362" cy="2041525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zh-CN" sz="3200" b="1">
                <a:solidFill>
                  <a:srgbClr val="ffffff"/>
                </a:solidFill>
                <a:latin typeface="Tahoma"/>
              </a:rPr>
              <a:t>植物——</a:t>
            </a:r>
            <a:r>
              <a:rPr lang="zh-CN" sz="3200" b="1">
                <a:solidFill>
                  <a:srgbClr val="feec94"/>
                </a:solidFill>
                <a:latin typeface="Tahoma"/>
              </a:rPr>
              <a:t>生产者</a:t>
            </a:r>
            <a:r>
              <a:rPr lang="zh-CN" sz="3200" b="1">
                <a:solidFill>
                  <a:srgbClr val="ffffff"/>
                </a:solidFill>
                <a:latin typeface="Tahoma"/>
              </a:rPr>
              <a:t>：</a:t>
            </a:r>
            <a:endParaRPr/>
          </a:p>
          <a:p>
            <a:pPr indent="0" algn="ctr" defTabSz="914400"/>
            <a:endParaRPr lang="zh-CN" sz="3200" b="1">
              <a:solidFill>
                <a:srgbClr val="ffffff"/>
              </a:solidFill>
              <a:latin typeface="Tahoma"/>
            </a:endParaRPr>
          </a:p>
          <a:p>
            <a:pPr indent="0" algn="ctr" defTabSz="914400"/>
            <a:r>
              <a:rPr lang="zh-CN" sz="3200" b="1">
                <a:solidFill>
                  <a:srgbClr val="ffffff"/>
                </a:solidFill>
                <a:latin typeface="Tahoma"/>
              </a:rPr>
              <a:t>    能进行光合作用制造有机物，不仅养活了自身，还为动物的生存提供食物。</a:t>
            </a:r>
            <a:endParaRPr/>
          </a:p>
        </p:txBody>
      </p:sp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>
          <a:xfrm>
            <a:off x="4787900" y="0"/>
            <a:ext cx="4356100" cy="3429000"/>
          </a:xfrm>
          <a:prstGeom prst="rect">
            <a:avLst/>
          </a:prstGeom>
          <a:noFill/>
          <a:ln/>
        </p:spPr>
      </p:pic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>
          <a:xfrm>
            <a:off x="0" y="0"/>
            <a:ext cx="4572000" cy="3425825"/>
          </a:xfrm>
          <a:prstGeom prst="rect">
            <a:avLst/>
          </a:prstGeom>
          <a:noFill/>
          <a:ln/>
        </p:spPr>
      </p:pic>
    </p:spTree>
  </p:cSld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3644900"/>
            <a:ext cx="3671887" cy="1616075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zh-CN" sz="3200" b="1">
                <a:solidFill>
                  <a:srgbClr val="ffffff"/>
                </a:solidFill>
                <a:latin typeface="Tahoma"/>
              </a:rPr>
              <a:t>动物——</a:t>
            </a:r>
            <a:r>
              <a:rPr lang="zh-CN" sz="3200" b="1">
                <a:solidFill>
                  <a:srgbClr val="feec94"/>
                </a:solidFill>
                <a:latin typeface="Tahoma"/>
              </a:rPr>
              <a:t>消费者：</a:t>
            </a:r>
            <a:endParaRPr/>
          </a:p>
          <a:p>
            <a:pPr indent="0" algn="ctr" defTabSz="914400"/>
            <a:endParaRPr lang="zh-CN" sz="3200" b="1">
              <a:solidFill>
                <a:srgbClr val="FF00FF"/>
              </a:solidFill>
              <a:latin typeface="Tahoma"/>
            </a:endParaRPr>
          </a:p>
          <a:p>
            <a:pPr indent="0" algn="ctr" defTabSz="914400"/>
            <a:endParaRPr lang="zh-CN" sz="1800">
              <a:solidFill>
                <a:srgbClr val="FF00FF"/>
              </a:solidFill>
              <a:latin typeface="Tahoma"/>
            </a:endParaRPr>
          </a:p>
          <a:p>
            <a:pPr indent="0" algn="ctr" defTabSz="914400"/>
            <a:endParaRPr lang="zh-CN" sz="180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" name=""/>
          <p:cNvSpPr/>
          <p:nvPr/>
        </p:nvSpPr>
        <p:spPr>
          <a:xfrm>
            <a:off x="323850" y="4797425"/>
            <a:ext cx="5543550" cy="10668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zh-CN" sz="3200" b="1">
                <a:solidFill>
                  <a:srgbClr val="ffffff"/>
                </a:solidFill>
                <a:latin typeface="Tahoma"/>
              </a:rPr>
              <a:t>不能自己制造有机物，      </a:t>
            </a:r>
            <a:endParaRPr/>
          </a:p>
          <a:p>
            <a:pPr indent="0" algn="ctr" defTabSz="914400"/>
            <a:r>
              <a:rPr lang="zh-CN" sz="3200" b="1">
                <a:solidFill>
                  <a:srgbClr val="ffffff"/>
                </a:solidFill>
                <a:latin typeface="Tahoma"/>
              </a:rPr>
              <a:t>它们直接或间接以植物为</a:t>
            </a:r>
            <a:r>
              <a:rPr lang="zh-CN" sz="2800" b="1">
                <a:solidFill>
                  <a:srgbClr val="ffffff"/>
                </a:solidFill>
                <a:latin typeface="Tahoma"/>
              </a:rPr>
              <a:t>食</a:t>
            </a:r>
            <a:endParaRPr/>
          </a:p>
        </p:txBody>
      </p:sp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>
          <a:xfrm>
            <a:off x="250825" y="765175"/>
            <a:ext cx="3816350" cy="2855912"/>
          </a:xfrm>
          <a:prstGeom prst="rect">
            <a:avLst/>
          </a:prstGeom>
          <a:noFill/>
          <a:ln/>
        </p:spPr>
      </p:pic>
      <p:pic>
        <p:nvPicPr>
          <p:cNvPr id="10" name="" descr=""/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>
          <a:xfrm>
            <a:off x="4356100" y="188912"/>
            <a:ext cx="4243387" cy="4535487"/>
          </a:xfrm>
          <a:prstGeom prst="rect">
            <a:avLst/>
          </a:prstGeom>
          <a:noFill/>
          <a:ln/>
        </p:spPr>
      </p:pic>
    </p:spTree>
  </p:cSld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" descr=""/>
          <p:cNvPicPr>
            <a:picLocks noChangeAspect="1" noChangeArrowheads="1"/>
          </p:cNvPicPr>
          <p:nvPr/>
        </p:nvPicPr>
        <p:blipFill>
          <a:blip r:embed="rId39"/>
          <a:srcRect/>
          <a:stretch>
            <a:fillRect/>
          </a:stretch>
        </p:blipFill>
        <p:spPr>
          <a:xfrm>
            <a:off x="4572000" y="476250"/>
            <a:ext cx="4176712" cy="3559175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0" y="4005262"/>
            <a:ext cx="8382000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20000"/>
              </a:spcBef>
              <a:buNone/>
            </a:pPr>
            <a:r>
              <a:rPr lang="zh-CN" sz="3200" b="1">
                <a:solidFill>
                  <a:srgbClr val="ffffff"/>
                </a:solidFill>
                <a:latin typeface="Arial"/>
              </a:rPr>
              <a:t>细菌、真菌——</a:t>
            </a:r>
            <a:r>
              <a:rPr lang="zh-CN" sz="3200" b="1">
                <a:solidFill>
                  <a:srgbClr val="feec94"/>
                </a:solidFill>
                <a:latin typeface="Arial"/>
              </a:rPr>
              <a:t>分解者</a:t>
            </a:r>
            <a:r>
              <a:rPr lang="zh-CN" sz="3200" b="1">
                <a:solidFill>
                  <a:srgbClr val="ffffff"/>
                </a:solidFill>
                <a:latin typeface="Arial"/>
              </a:rPr>
              <a:t>：</a:t>
            </a:r>
            <a:endParaRPr/>
          </a:p>
        </p:txBody>
      </p:sp>
      <p:pic>
        <p:nvPicPr>
          <p:cNvPr id="12" name="" descr="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>
          <a:xfrm>
            <a:off x="179387" y="476250"/>
            <a:ext cx="3708400" cy="3500437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250825" y="4652962"/>
            <a:ext cx="7345362" cy="18002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800" b="1">
                <a:solidFill>
                  <a:srgbClr val="ffffff"/>
                </a:solidFill>
                <a:latin typeface="Tahoma"/>
              </a:rPr>
              <a:t>       分解森林中的树桩和枯枝落叶，其中的有机物被分解成简单的物质，归还土壤，供植物重新利用.</a:t>
            </a:r>
            <a:endParaRPr/>
          </a:p>
          <a:p>
            <a:pPr indent="0" algn="l" defTabSz="914400"/>
            <a:endParaRPr lang="en-US" sz="2800">
              <a:solidFill>
                <a:srgbClr val="ffffff"/>
              </a:solidFill>
              <a:latin typeface="Tahoma"/>
            </a:endParaRPr>
          </a:p>
        </p:txBody>
      </p:sp>
    </p:spTree>
  </p:cSld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zh-CN" sz="4400">
                <a:solidFill>
                  <a:srgbClr val="feec9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回顾思考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539750" y="3127375"/>
            <a:ext cx="1749425" cy="17399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3600" b="1">
                <a:solidFill>
                  <a:srgbClr val="ffffff"/>
                </a:solidFill>
                <a:latin typeface="Tahoma"/>
              </a:rPr>
              <a:t>生态</a:t>
            </a:r>
            <a:endParaRPr/>
          </a:p>
          <a:p>
            <a:pPr indent="0" algn="l" defTabSz="914400"/>
            <a:endParaRPr lang="zh-CN" sz="3600" b="1">
              <a:solidFill>
                <a:srgbClr val="ffffff"/>
              </a:solidFill>
              <a:latin typeface="Tahoma"/>
            </a:endParaRPr>
          </a:p>
          <a:p>
            <a:pPr indent="0" algn="l" defTabSz="914400"/>
            <a:r>
              <a:rPr lang="zh-CN" sz="3600" b="1">
                <a:solidFill>
                  <a:srgbClr val="ffffff"/>
                </a:solidFill>
                <a:latin typeface="Tahoma"/>
              </a:rPr>
              <a:t>系统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2268537" y="2997200"/>
            <a:ext cx="142875" cy="2014537"/>
          </a:xfrm>
          <a:prstGeom prst="leftBrace">
            <a:avLst/>
          </a:prstGeom>
          <a:ln>
            <a:solidFill>
              <a:srgbClr val="ffffff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5" name=""/>
          <p:cNvSpPr/>
          <p:nvPr/>
        </p:nvSpPr>
        <p:spPr>
          <a:xfrm>
            <a:off x="2411412" y="2728912"/>
            <a:ext cx="160655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>
                <a:solidFill>
                  <a:srgbClr val="ffffff"/>
                </a:solidFill>
                <a:latin typeface="Tahoma"/>
              </a:rPr>
              <a:t>生物部分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2411412" y="4672012"/>
            <a:ext cx="196215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>
                <a:solidFill>
                  <a:srgbClr val="ffffff"/>
                </a:solidFill>
                <a:latin typeface="Tahoma"/>
              </a:rPr>
              <a:t>非生物部分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3995737" y="2420937"/>
            <a:ext cx="360362" cy="1512887"/>
          </a:xfrm>
          <a:prstGeom prst="leftBrace">
            <a:avLst/>
          </a:prstGeom>
          <a:ln>
            <a:solidFill>
              <a:srgbClr val="ffffff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8" name=""/>
          <p:cNvSpPr/>
          <p:nvPr/>
        </p:nvSpPr>
        <p:spPr>
          <a:xfrm>
            <a:off x="4284662" y="2205037"/>
            <a:ext cx="793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ffffff"/>
                </a:solidFill>
                <a:latin typeface="Tahoma"/>
              </a:rPr>
              <a:t>植物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4284662" y="2924175"/>
            <a:ext cx="793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400">
                <a:solidFill>
                  <a:srgbClr val="ffffff"/>
                </a:solidFill>
                <a:latin typeface="Tahoma"/>
              </a:rPr>
              <a:t>动物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4284662" y="3644900"/>
            <a:ext cx="2016125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400">
                <a:solidFill>
                  <a:srgbClr val="ffffff"/>
                </a:solidFill>
                <a:latin typeface="Tahoma"/>
              </a:rPr>
              <a:t>真菌、细菌等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5219700" y="2205037"/>
            <a:ext cx="20875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400">
                <a:solidFill>
                  <a:srgbClr val="ffffff"/>
                </a:solidFill>
                <a:latin typeface="Arial"/>
              </a:rPr>
              <a:t>——</a:t>
            </a:r>
            <a:r>
              <a:rPr lang="en-US" sz="2400" b="1">
                <a:solidFill>
                  <a:srgbClr val="feec94"/>
                </a:solidFill>
                <a:latin typeface="Tahoma"/>
              </a:rPr>
              <a:t>生产者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5219700" y="2852737"/>
            <a:ext cx="208915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400">
                <a:solidFill>
                  <a:srgbClr val="ffffff"/>
                </a:solidFill>
                <a:latin typeface="Arial"/>
              </a:rPr>
              <a:t>——</a:t>
            </a:r>
            <a:r>
              <a:rPr lang="en-US" sz="2400" b="1">
                <a:solidFill>
                  <a:srgbClr val="feec94"/>
                </a:solidFill>
                <a:latin typeface="Tahoma"/>
              </a:rPr>
              <a:t>消费者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4427537" y="4652962"/>
            <a:ext cx="35369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400">
                <a:solidFill>
                  <a:srgbClr val="ffffff"/>
                </a:solidFill>
                <a:latin typeface="Arial"/>
              </a:rPr>
              <a:t>——</a:t>
            </a:r>
            <a:r>
              <a:rPr lang="en-US" sz="2400">
                <a:solidFill>
                  <a:srgbClr val="ffffff"/>
                </a:solidFill>
                <a:latin typeface="Tahoma"/>
              </a:rPr>
              <a:t>如水、空气、阳光等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6300787" y="3716337"/>
            <a:ext cx="23034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400">
                <a:solidFill>
                  <a:srgbClr val="ffffff"/>
                </a:solidFill>
                <a:latin typeface="Arial"/>
              </a:rPr>
              <a:t>——</a:t>
            </a:r>
            <a:r>
              <a:rPr lang="en-US" sz="2400" b="1">
                <a:solidFill>
                  <a:srgbClr val="feec94"/>
                </a:solidFill>
                <a:latin typeface="Tahoma"/>
              </a:rPr>
              <a:t>分解者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395287" y="5118100"/>
            <a:ext cx="8135937" cy="17399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zh-CN" sz="3600" b="1" i="1">
                <a:solidFill>
                  <a:srgbClr val="feec94"/>
                </a:solidFill>
                <a:latin typeface="Tahoma"/>
              </a:rPr>
              <a:t>讨论：我们的父母每天劳动，是生产者吗？</a:t>
            </a:r>
            <a:r>
              <a:rPr lang="zh-CN" sz="3200">
                <a:solidFill>
                  <a:srgbClr val="feec94"/>
                </a:solidFill>
                <a:latin typeface="Tahoma"/>
              </a:rPr>
              <a:t>(师生思考交流）</a:t>
            </a:r>
            <a:endParaRPr/>
          </a:p>
          <a:p>
            <a:pPr indent="0" algn="ctr" defTabSz="914400"/>
            <a:endParaRPr lang="zh-CN" sz="3600" b="1" i="1">
              <a:solidFill>
                <a:srgbClr val="feec94"/>
              </a:solidFill>
              <a:latin typeface="Tahoma"/>
            </a:endParaRPr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 additive="repl"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79387" y="5373687"/>
            <a:ext cx="8964612" cy="11906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 b="1">
                <a:solidFill>
                  <a:srgbClr val="ffffff"/>
                </a:solidFill>
                <a:latin typeface="Arial"/>
              </a:rPr>
              <a:t>构成生态系统的各种生物之间是</a:t>
            </a:r>
            <a:r>
              <a:rPr lang="zh-CN" sz="3600" b="1">
                <a:solidFill>
                  <a:srgbClr val="ffffff"/>
                </a:solidFill>
                <a:latin typeface="Arial"/>
              </a:rPr>
              <a:t>相互影响，相互作用，相互依存的</a:t>
            </a:r>
            <a:r>
              <a:rPr lang="zh-CN" sz="3200" b="1">
                <a:solidFill>
                  <a:srgbClr val="ffffff"/>
                </a:solidFill>
                <a:latin typeface="Arial"/>
              </a:rPr>
              <a:t>。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0" y="1600200"/>
            <a:ext cx="8229600" cy="1036637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lnSpc>
                <a:spcPct val="80000"/>
              </a:lnSpc>
              <a:buNone/>
            </a:pPr>
            <a:r>
              <a:rPr lang="en-US" sz="800" b="1">
                <a:solidFill>
                  <a:srgbClr val="b76a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endParaRPr lang="en-US" sz="800" b="1">
              <a:solidFill>
                <a:srgbClr val="b76a0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  <a:p>
            <a:pPr indent="-342900" algn="l" defTabSz="914400">
              <a:lnSpc>
                <a:spcPct val="80000"/>
              </a:lnSpc>
              <a:buNone/>
            </a:pPr>
            <a:endParaRPr lang="en-US" sz="800" b="1">
              <a:solidFill>
                <a:srgbClr val="b76a0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  <a:p>
            <a:pPr indent="-342900" algn="l" defTabSz="914400">
              <a:lnSpc>
                <a:spcPct val="80000"/>
              </a:lnSpc>
              <a:buNone/>
            </a:pPr>
            <a:endParaRPr lang="en-US" sz="800" b="1">
              <a:solidFill>
                <a:srgbClr val="b76a0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  <a:p>
            <a:pPr indent="-342900" algn="l" defTabSz="914400">
              <a:lnSpc>
                <a:spcPct val="80000"/>
              </a:lnSpc>
              <a:buNone/>
            </a:pPr>
            <a:endParaRPr lang="en-US" sz="800" b="1">
              <a:solidFill>
                <a:srgbClr val="b76a0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en-US" sz="800" b="1">
                <a:solidFill>
                  <a:srgbClr val="b76a0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</a:t>
            </a:r>
            <a:endParaRPr/>
          </a:p>
          <a:p>
            <a:pPr indent="-342900" algn="l" defTabSz="914400">
              <a:lnSpc>
                <a:spcPct val="80000"/>
              </a:lnSpc>
              <a:buNone/>
            </a:pPr>
            <a:endParaRPr lang="en-US" sz="800" b="1">
              <a:solidFill>
                <a:srgbClr val="b76a0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  <a:p>
            <a:pPr indent="-342900" algn="l" defTabSz="914400">
              <a:lnSpc>
                <a:spcPct val="80000"/>
              </a:lnSpc>
              <a:buNone/>
            </a:pPr>
            <a:r>
              <a:rPr lang="en-US" sz="10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      </a:t>
            </a:r>
            <a:endParaRPr/>
          </a:p>
        </p:txBody>
      </p:sp>
      <p:pic>
        <p:nvPicPr>
          <p:cNvPr id="13" name="" descr="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>
          <a:xfrm>
            <a:off x="0" y="1773237"/>
            <a:ext cx="4752975" cy="3743325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468312" y="260350"/>
            <a:ext cx="7704137" cy="15557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800" i="1">
                <a:solidFill>
                  <a:srgbClr val="ffffff"/>
                </a:solidFill>
                <a:latin typeface="Arial"/>
              </a:rPr>
              <a:t>构成生态系统的各种生物之间有何关系？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300787" y="1989137"/>
            <a:ext cx="1512887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ffffff"/>
                </a:solidFill>
                <a:latin typeface="Arial"/>
              </a:rPr>
              <a:t>生产者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4859337" y="3716337"/>
            <a:ext cx="1728787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ffffff"/>
                </a:solidFill>
                <a:latin typeface="Arial"/>
              </a:rPr>
              <a:t>消费者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7559675" y="3716337"/>
            <a:ext cx="1584325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ffffff"/>
                </a:solidFill>
                <a:latin typeface="Arial"/>
              </a:rPr>
              <a:t>分解者</a:t>
            </a:r>
            <a:endParaRPr/>
          </a:p>
        </p:txBody>
      </p:sp>
      <p:sp>
        <p:nvSpPr>
          <p:cNvPr id="8" name=""/>
          <p:cNvSpPr/>
          <p:nvPr/>
        </p:nvSpPr>
        <p:spPr>
          <a:xfrm flipH="1">
            <a:off x="5580062" y="2565400"/>
            <a:ext cx="936625" cy="1081087"/>
          </a:xfrm>
          <a:prstGeom prst="line">
            <a:avLst/>
          </a:prstGeom>
          <a:ln w="38100">
            <a:solidFill>
              <a:srgbClr val="ffffff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>
            <a:off x="6300787" y="4005262"/>
            <a:ext cx="1366837" cy="0"/>
          </a:xfrm>
          <a:prstGeom prst="line">
            <a:avLst/>
          </a:prstGeom>
          <a:ln w="38100">
            <a:solidFill>
              <a:srgbClr val="ffffff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0" name=""/>
          <p:cNvSpPr/>
          <p:nvPr/>
        </p:nvSpPr>
        <p:spPr>
          <a:xfrm>
            <a:off x="7596187" y="2636837"/>
            <a:ext cx="719137" cy="1079500"/>
          </a:xfrm>
          <a:prstGeom prst="line">
            <a:avLst/>
          </a:prstGeom>
          <a:ln w="38100">
            <a:solidFill>
              <a:srgbClr val="ffffff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1" name=""/>
          <p:cNvSpPr/>
          <p:nvPr/>
        </p:nvSpPr>
        <p:spPr>
          <a:xfrm flipH="1" flipV="1">
            <a:off x="7885112" y="2492375"/>
            <a:ext cx="792162" cy="1152525"/>
          </a:xfrm>
          <a:prstGeom prst="line">
            <a:avLst/>
          </a:prstGeom>
          <a:ln w="38100">
            <a:solidFill>
              <a:srgbClr val="ffffff"/>
            </a:solidFill>
            <a:tailEnd type="triangle" w="med" len="med"/>
          </a:ln>
        </p:spPr>
        <p:txBody>
          <a:bodyPr/>
          <a:lstStyle/>
          <a:p>
            <a:pPr algn="ctr" fontAlgn="auto"/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250825" y="260350"/>
            <a:ext cx="8424862" cy="30972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400" b="1">
                <a:solidFill>
                  <a:srgbClr val="feec94"/>
                </a:solidFill>
                <a:latin typeface="Times New Roman"/>
              </a:rPr>
              <a:t>在生态系统中，不同生物之间由于吃被吃的关系而形成的链状结构</a:t>
            </a:r>
            <a:br>
              <a:rPr lang="en-US" sz="2400" b="1">
                <a:solidFill>
                  <a:srgbClr val="feec94"/>
                </a:solidFill>
                <a:latin typeface="Times New Roman"/>
              </a:rPr>
            </a:br>
            <a:r>
              <a:rPr lang="en-US" sz="2400" b="1">
                <a:solidFill>
                  <a:srgbClr val="feec94"/>
                </a:solidFill>
                <a:latin typeface="Times New Roman"/>
              </a:rPr>
              <a:t>       注意：食物链的起始环节是生产者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323850" y="3500437"/>
            <a:ext cx="8351837" cy="335756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/>
            <a:r>
              <a:rPr lang="en-US" sz="3200">
                <a:solidFill>
                  <a:srgbClr val="ffffff"/>
                </a:solidFill>
                <a:latin typeface="Times New Roman"/>
              </a:rPr>
              <a:t>食物网：</a:t>
            </a:r>
            <a:endParaRPr/>
          </a:p>
          <a:p>
            <a:pPr indent="-342900" algn="l" defTabSz="914400"/>
            <a:endParaRPr lang="en-US" sz="3200">
              <a:solidFill>
                <a:srgbClr val="ffffff"/>
              </a:solidFill>
              <a:latin typeface="Times New Roman"/>
            </a:endParaRPr>
          </a:p>
          <a:p>
            <a:pPr indent="-342900" algn="l" defTabSz="914400"/>
            <a:r>
              <a:rPr lang="en-US" sz="2400">
                <a:solidFill>
                  <a:srgbClr val="ffffff"/>
                </a:solidFill>
                <a:latin typeface="Times New Roman"/>
              </a:rPr>
              <a:t>在一个生态系统中，往往有很多食物链，它们彼此交错连接，形成食物网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395287" y="352425"/>
            <a:ext cx="1370012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 b="1">
                <a:solidFill>
                  <a:srgbClr val="feec94"/>
                </a:solidFill>
                <a:latin typeface="Times New Roman"/>
              </a:rPr>
              <a:t>食物链: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304800"/>
            <a:ext cx="1981200" cy="685800"/>
          </a:xfrm>
          <a:prstGeom prst="ellipse">
            <a:avLst/>
          </a:prstGeom>
          <a:solidFill>
            <a:schemeClr val="accent1"/>
          </a:solidFill>
          <a:ln>
            <a:solidFill>
              <a:srgbClr val="ffffff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152400" y="381000"/>
            <a:ext cx="18288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3300"/>
                </a:solidFill>
                <a:latin typeface="Times New Roman"/>
              </a:rPr>
              <a:t>观察和思考</a:t>
            </a:r>
            <a:endParaRPr/>
          </a:p>
        </p:txBody>
      </p:sp>
      <p:pic>
        <p:nvPicPr>
          <p:cNvPr id="14" name="" descr="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>
          <a:xfrm>
            <a:off x="304800" y="1143000"/>
            <a:ext cx="8534400" cy="4146550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2057400" y="0"/>
            <a:ext cx="7086600" cy="11874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ffff"/>
                </a:solidFill>
                <a:latin typeface="Times New Roman"/>
              </a:rPr>
              <a:t>观察这个生态系统中的，并将它们用箭头连接起来，以表示不同生物之间吃与被吃的关系（箭头指向取食者和捕食者）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76200" y="5486400"/>
            <a:ext cx="762000" cy="457200"/>
          </a:xfrm>
          <a:prstGeom prst="ellipse">
            <a:avLst/>
          </a:prstGeom>
          <a:solidFill>
            <a:schemeClr val="accent1"/>
          </a:solidFill>
          <a:ln>
            <a:solidFill>
              <a:srgbClr val="ffffff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6" name=""/>
          <p:cNvSpPr/>
          <p:nvPr/>
        </p:nvSpPr>
        <p:spPr>
          <a:xfrm>
            <a:off x="98425" y="5486400"/>
            <a:ext cx="1044575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3300"/>
                </a:solidFill>
                <a:latin typeface="Times New Roman"/>
              </a:rPr>
              <a:t>讨论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914400" y="5334000"/>
            <a:ext cx="8077200" cy="13700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ffffff"/>
                </a:solidFill>
                <a:latin typeface="Times New Roman"/>
              </a:rPr>
              <a:t>1、你连接的这些食物链有多少条？它们互不相关吗？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400">
                <a:solidFill>
                  <a:srgbClr val="ffffff"/>
                </a:solidFill>
                <a:latin typeface="Times New Roman"/>
              </a:rPr>
              <a:t>2、假如蛇的数量大量减少，哪些生物的数量可能发生变化？怎样变化？</a:t>
            </a:r>
            <a:endParaRPr/>
          </a:p>
        </p:txBody>
      </p:sp>
      <p:grpSp>
        <p:nvGrpSpPr>
          <p:cNvPr id="8" name=""/>
          <p:cNvGrpSpPr/>
          <p:nvPr/>
        </p:nvGrpSpPr>
        <p:grpSpPr>
          <a:xfrm>
            <a:off x="1295400" y="2057400"/>
            <a:ext cx="6172200" cy="3048000"/>
            <a:chOff x="816" y="1296"/>
            <a:chExt cx="3888" cy="1920"/>
          </a:xfrm>
        </p:grpSpPr>
        <p:sp>
          <p:nvSpPr>
            <p:cNvPr id="9" name=""/>
            <p:cNvSpPr/>
            <p:nvPr/>
          </p:nvSpPr>
          <p:spPr>
            <a:xfrm>
              <a:off x="816" y="1296"/>
              <a:ext cx="3888" cy="192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0" name=""/>
            <p:cNvSpPr/>
            <p:nvPr/>
          </p:nvSpPr>
          <p:spPr>
            <a:xfrm flipV="1">
              <a:off x="2880" y="3168"/>
              <a:ext cx="1440" cy="48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1" name=""/>
            <p:cNvSpPr/>
            <p:nvPr/>
          </p:nvSpPr>
          <p:spPr>
            <a:xfrm flipV="1">
              <a:off x="960" y="1872"/>
              <a:ext cx="144" cy="480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2" name=""/>
            <p:cNvSpPr/>
            <p:nvPr/>
          </p:nvSpPr>
          <p:spPr>
            <a:xfrm flipH="1" flipV="1">
              <a:off x="2256" y="2976"/>
              <a:ext cx="384" cy="192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3" name=""/>
            <p:cNvSpPr/>
            <p:nvPr/>
          </p:nvSpPr>
          <p:spPr>
            <a:xfrm flipH="1" flipV="1">
              <a:off x="816" y="3024"/>
              <a:ext cx="1632" cy="192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4" name=""/>
            <p:cNvSpPr/>
            <p:nvPr/>
          </p:nvSpPr>
          <p:spPr>
            <a:xfrm flipH="1" flipV="1">
              <a:off x="4416" y="2880"/>
              <a:ext cx="192" cy="144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5" name=""/>
            <p:cNvSpPr/>
            <p:nvPr/>
          </p:nvSpPr>
          <p:spPr>
            <a:xfrm flipV="1">
              <a:off x="4704" y="2304"/>
              <a:ext cx="0" cy="624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6" name=""/>
            <p:cNvSpPr/>
            <p:nvPr/>
          </p:nvSpPr>
          <p:spPr>
            <a:xfrm flipH="1" flipV="1">
              <a:off x="3600" y="2592"/>
              <a:ext cx="432" cy="48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7" name=""/>
            <p:cNvSpPr/>
            <p:nvPr/>
          </p:nvSpPr>
          <p:spPr>
            <a:xfrm flipH="1" flipV="1">
              <a:off x="3504" y="2736"/>
              <a:ext cx="864" cy="288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8" name=""/>
            <p:cNvSpPr/>
            <p:nvPr/>
          </p:nvSpPr>
          <p:spPr>
            <a:xfrm flipH="1" flipV="1">
              <a:off x="2976" y="1680"/>
              <a:ext cx="192" cy="672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9" name=""/>
            <p:cNvSpPr/>
            <p:nvPr/>
          </p:nvSpPr>
          <p:spPr>
            <a:xfrm flipH="1" flipV="1">
              <a:off x="1440" y="1776"/>
              <a:ext cx="336" cy="960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0" name=""/>
            <p:cNvSpPr/>
            <p:nvPr/>
          </p:nvSpPr>
          <p:spPr>
            <a:xfrm flipV="1">
              <a:off x="1824" y="1776"/>
              <a:ext cx="768" cy="960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1" name=""/>
            <p:cNvSpPr/>
            <p:nvPr/>
          </p:nvSpPr>
          <p:spPr>
            <a:xfrm flipH="1" flipV="1">
              <a:off x="4080" y="1584"/>
              <a:ext cx="240" cy="288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2" name=""/>
            <p:cNvSpPr/>
            <p:nvPr/>
          </p:nvSpPr>
          <p:spPr>
            <a:xfrm flipH="1" flipV="1">
              <a:off x="3024" y="1296"/>
              <a:ext cx="768" cy="96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3" name=""/>
            <p:cNvSpPr/>
            <p:nvPr/>
          </p:nvSpPr>
          <p:spPr>
            <a:xfrm flipV="1">
              <a:off x="1968" y="1584"/>
              <a:ext cx="1632" cy="1152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4" name=""/>
            <p:cNvSpPr/>
            <p:nvPr/>
          </p:nvSpPr>
          <p:spPr>
            <a:xfrm flipH="1" flipV="1">
              <a:off x="3120" y="1488"/>
              <a:ext cx="1152" cy="432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25" name=""/>
            <p:cNvSpPr/>
            <p:nvPr/>
          </p:nvSpPr>
          <p:spPr>
            <a:xfrm flipV="1">
              <a:off x="1008" y="1728"/>
              <a:ext cx="1200" cy="672"/>
            </a:xfrm>
            <a:prstGeom prst="line">
              <a:avLst/>
            </a:prstGeom>
            <a:ln>
              <a:solidFill>
                <a:srgbClr val="FF3300"/>
              </a:solidFill>
              <a:tailEnd type="triangle" w="med" len="med"/>
            </a:ln>
          </p:spPr>
          <p:txBody>
            <a:bodyPr/>
            <a:lstStyle/>
            <a:p>
              <a:pPr algn="ctr" fontAlgn="auto"/>
              <a:endParaRPr/>
            </a:p>
          </p:txBody>
        </p:sp>
      </p:grp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" descr=""/>
          <p:cNvPicPr>
            <a:picLocks noChangeAspect="1" noChangeArrowheads="1"/>
          </p:cNvPicPr>
          <p:nvPr/>
        </p:nvPicPr>
        <p:blipFill>
          <a:blip r:embed="rId49"/>
          <a:srcRect/>
          <a:stretch>
            <a:fillRect/>
          </a:stretch>
        </p:blipFill>
        <p:spPr>
          <a:xfrm>
            <a:off x="-609600" y="-17462"/>
            <a:ext cx="10363200" cy="688975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0" y="304800"/>
            <a:ext cx="7086600" cy="6413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>
                <a:solidFill>
                  <a:srgbClr val="b76a03"/>
                </a:solidFill>
                <a:latin typeface="Times New Roman"/>
              </a:rPr>
              <a:t>生态系统具有一定的自动调节能力</a:t>
            </a:r>
            <a:endParaRPr/>
          </a:p>
        </p:txBody>
      </p:sp>
      <p:pic>
        <p:nvPicPr>
          <p:cNvPr id="16" name="" descr=""/>
          <p:cNvPicPr>
            <a:picLocks noChangeAspect="1" noChangeArrowheads="1"/>
          </p:cNvPicPr>
          <p:nvPr/>
        </p:nvPicPr>
        <p:blipFill>
          <a:blip r:embed="rId50"/>
          <a:srcRect/>
          <a:stretch>
            <a:fillRect/>
          </a:stretch>
        </p:blipFill>
        <p:spPr>
          <a:xfrm>
            <a:off x="-609600" y="1028700"/>
            <a:ext cx="10363200" cy="5829300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0" y="1295400"/>
            <a:ext cx="9144000" cy="39909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>
                <a:solidFill>
                  <a:srgbClr val="ffffff"/>
                </a:solidFill>
                <a:latin typeface="Times New Roman"/>
              </a:rPr>
              <a:t>在生态系统中，各种生物的数量虽然在不断地变化着，但是在一般情况下，生态系统中各种生物的数量和所占的比例是</a:t>
            </a:r>
            <a:r>
              <a:rPr lang="zh-CN" sz="3200">
                <a:solidFill>
                  <a:srgbClr val="FFFF66"/>
                </a:solidFill>
                <a:latin typeface="Times New Roman"/>
              </a:rPr>
              <a:t>相对稳定</a:t>
            </a:r>
            <a:r>
              <a:rPr lang="zh-CN" sz="3200">
                <a:solidFill>
                  <a:srgbClr val="ffffff"/>
                </a:solidFill>
                <a:latin typeface="Times New Roman"/>
              </a:rPr>
              <a:t>的。这说明生态系统具有一定的自动调节能力，但这种调节能力是有一定限度的。如果外界干扰超过了这个限度，生态系统就会被</a:t>
            </a:r>
            <a:r>
              <a:rPr lang="zh-CN" sz="3200">
                <a:solidFill>
                  <a:srgbClr val="FFFF66"/>
                </a:solidFill>
                <a:latin typeface="Times New Roman"/>
              </a:rPr>
              <a:t>破坏</a:t>
            </a:r>
            <a:r>
              <a:rPr lang="zh-CN" sz="3200">
                <a:solidFill>
                  <a:srgbClr val="ffffff"/>
                </a:solidFill>
                <a:latin typeface="Times New Roman"/>
              </a:rPr>
              <a:t>。例如，如果草原上放养牲畜太多就会严重破坏草场植被，造成土地沙化，草场就很难恢复原样了。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zh-CN" sz="4400" b="1">
                <a:solidFill>
                  <a:srgbClr val="feec9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学习目标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/>
            <a:r>
              <a: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1.说出生态系统的概念与组成。</a:t>
            </a:r>
            <a:endParaRPr/>
          </a:p>
          <a:p>
            <a:pPr indent="-342900" algn="l" defTabSz="914400"/>
            <a:r>
              <a: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2.描述生态系统中的食物链和食物网。</a:t>
            </a:r>
            <a:endParaRPr/>
          </a:p>
          <a:p>
            <a:pPr indent="-342900" algn="l" defTabSz="914400"/>
            <a:r>
              <a: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3.认同生态系统的自动调节能力是有限的。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76200" y="228600"/>
            <a:ext cx="1600200" cy="457200"/>
          </a:xfrm>
          <a:prstGeom prst="ellipse">
            <a:avLst/>
          </a:prstGeom>
          <a:gradFill rotWithShape="1">
            <a:gsLst>
              <a:gs pos="0">
                <a:srgbClr val="FFFF66"/>
              </a:gs>
              <a:gs pos="100000">
                <a:srgbClr val="76762F"/>
              </a:gs>
            </a:gsLst>
            <a:lin ang="5400000" scaled="1"/>
          </a:gradFill>
          <a:ln>
            <a:solidFill>
              <a:srgbClr val="ffffff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152400" y="228600"/>
            <a:ext cx="19050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 b="1">
                <a:solidFill>
                  <a:srgbClr val="ffffff"/>
                </a:solidFill>
                <a:latin typeface="Times New Roman"/>
              </a:rPr>
              <a:t>资料分析</a:t>
            </a:r>
            <a:endParaRPr/>
          </a:p>
        </p:txBody>
      </p:sp>
      <p:pic>
        <p:nvPicPr>
          <p:cNvPr id="17" name="" descr=""/>
          <p:cNvPicPr>
            <a:picLocks noChangeAspect="1" noChangeArrowheads="1"/>
          </p:cNvPicPr>
          <p:nvPr/>
        </p:nvPicPr>
        <p:blipFill>
          <a:blip r:embed="rId52"/>
          <a:srcRect/>
          <a:stretch>
            <a:fillRect/>
          </a:stretch>
        </p:blipFill>
        <p:spPr>
          <a:xfrm>
            <a:off x="4800600" y="0"/>
            <a:ext cx="4343400" cy="6858000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381000" y="838200"/>
            <a:ext cx="4114800" cy="19177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 b="1">
                <a:solidFill>
                  <a:srgbClr val="ffffff"/>
                </a:solidFill>
                <a:latin typeface="Times New Roman"/>
              </a:rPr>
              <a:t>     右图是淡水生态系统中的一条食物链：A微小的水生植物——B剑水蚤——C蜻蜓的幼虫——D小鱼——E大鱼。图中的红点表示有毒物质。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0" y="2895600"/>
            <a:ext cx="1447800" cy="609600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100000">
                <a:srgbClr val="993300"/>
              </a:gs>
            </a:gsLst>
            <a:lin ang="5400000" scaled="1"/>
          </a:gradFill>
          <a:ln>
            <a:solidFill>
              <a:srgbClr val="ffffff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6" name=""/>
          <p:cNvSpPr/>
          <p:nvPr/>
        </p:nvSpPr>
        <p:spPr>
          <a:xfrm>
            <a:off x="304800" y="2971800"/>
            <a:ext cx="10668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 b="1">
                <a:solidFill>
                  <a:srgbClr val="FF3300"/>
                </a:solidFill>
                <a:latin typeface="Times New Roman"/>
              </a:rPr>
              <a:t>讨论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152400" y="3657600"/>
            <a:ext cx="4495800" cy="246538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400" b="1">
                <a:solidFill>
                  <a:srgbClr val="b76a03"/>
                </a:solidFill>
                <a:latin typeface="Times New Roman"/>
              </a:rPr>
              <a:t>  </a:t>
            </a:r>
            <a:r>
              <a:rPr lang="en-US" sz="2400" b="1">
                <a:solidFill>
                  <a:srgbClr val="ffffff"/>
                </a:solidFill>
                <a:latin typeface="Times New Roman"/>
              </a:rPr>
              <a:t>1、如果这些积累了很多有毒物持的鱼被人吃了，会产生什么样的后果？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400" b="1">
                <a:solidFill>
                  <a:srgbClr val="ffffff"/>
                </a:solidFill>
                <a:latin typeface="Times New Roman"/>
              </a:rPr>
              <a:t>  2、为什么在食物链中营养级别越高的生物体内有毒物质积累得越多？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57200" y="381000"/>
            <a:ext cx="8686800" cy="14335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800">
                <a:solidFill>
                  <a:srgbClr val="00FF00"/>
                </a:solidFill>
                <a:latin typeface="Times New Roman"/>
              </a:rPr>
              <a:t>一、</a:t>
            </a:r>
            <a:r>
              <a:rPr lang="zh-CN" sz="3200">
                <a:solidFill>
                  <a:srgbClr val="00FF00"/>
                </a:solidFill>
                <a:latin typeface="Times New Roman"/>
              </a:rPr>
              <a:t>生态系统的</a:t>
            </a:r>
            <a:r>
              <a:rPr lang="zh-CN" sz="3200" b="1">
                <a:solidFill>
                  <a:srgbClr val="FFFF66"/>
                </a:solidFill>
                <a:latin typeface="Times New Roman"/>
              </a:rPr>
              <a:t>概念</a:t>
            </a:r>
            <a:r>
              <a:rPr lang="zh-CN" sz="2800">
                <a:solidFill>
                  <a:srgbClr val="00FF00"/>
                </a:solidFill>
                <a:latin typeface="Times New Roman"/>
              </a:rPr>
              <a:t>：在一定地域内，生物与环境所形成的统一整体叫做生态系统。如一片树林，一块农田，一片草原，一个湖泊等等。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81000" y="1905000"/>
            <a:ext cx="6172200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>
                <a:solidFill>
                  <a:srgbClr val="00FF00"/>
                </a:solidFill>
                <a:latin typeface="Times New Roman"/>
              </a:rPr>
              <a:t>二、生态系统的</a:t>
            </a:r>
            <a:r>
              <a:rPr lang="zh-CN" sz="3200">
                <a:solidFill>
                  <a:srgbClr val="FFFF66"/>
                </a:solidFill>
                <a:latin typeface="Times New Roman"/>
              </a:rPr>
              <a:t>组成：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600200" y="2971800"/>
            <a:ext cx="14478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FF66"/>
                </a:solidFill>
                <a:latin typeface="Times New Roman"/>
              </a:rPr>
              <a:t>生物部分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600200" y="4267200"/>
            <a:ext cx="20574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FF66"/>
                </a:solidFill>
                <a:latin typeface="Times New Roman"/>
              </a:rPr>
              <a:t>非生物部分：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2193925" y="2459037"/>
            <a:ext cx="184150" cy="457200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7" name=""/>
          <p:cNvSpPr/>
          <p:nvPr/>
        </p:nvSpPr>
        <p:spPr>
          <a:xfrm>
            <a:off x="1143000" y="3200400"/>
            <a:ext cx="381000" cy="1295400"/>
          </a:xfr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宋体"/>
              </a:rPr>
              <a:t>{
</a:t>
            </a:r>
            <a:endParaRPr/>
          </a:p>
        </p:txBody>
      </p:sp>
      <p:grpSp>
        <p:nvGrpSpPr>
          <p:cNvPr id="8" name=""/>
          <p:cNvGrpSpPr/>
          <p:nvPr/>
        </p:nvGrpSpPr>
        <p:grpSpPr>
          <a:xfrm>
            <a:off x="3276600" y="2438400"/>
            <a:ext cx="3505200" cy="1524000"/>
            <a:chOff x="2064" y="1728"/>
            <a:chExt cx="2208" cy="960"/>
          </a:xfrm>
        </p:grpSpPr>
        <p:sp>
          <p:nvSpPr>
            <p:cNvPr id="9" name=""/>
            <p:cNvSpPr/>
            <p:nvPr/>
          </p:nvSpPr>
          <p:spPr>
            <a:xfrm>
              <a:off x="2064" y="1536"/>
              <a:ext cx="2208" cy="96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0" name=""/>
            <p:cNvSpPr/>
            <p:nvPr/>
          </p:nvSpPr>
          <p:spPr>
            <a:xfrm>
              <a:off x="2304" y="1728"/>
              <a:ext cx="1632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zh-CN" sz="2400">
                  <a:solidFill>
                    <a:srgbClr val="FFFF66"/>
                  </a:solidFill>
                  <a:latin typeface="Times New Roman"/>
                </a:rPr>
                <a:t>生产者（植物）</a:t>
              </a:r>
              <a:endParaRPr/>
            </a:p>
          </p:txBody>
        </p:sp>
        <p:sp>
          <p:nvSpPr>
            <p:cNvPr id="11" name=""/>
            <p:cNvSpPr/>
            <p:nvPr/>
          </p:nvSpPr>
          <p:spPr>
            <a:xfrm>
              <a:off x="2352" y="2064"/>
              <a:ext cx="1488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zh-CN" sz="2400">
                  <a:solidFill>
                    <a:srgbClr val="FFFF66"/>
                  </a:solidFill>
                  <a:latin typeface="Times New Roman"/>
                </a:rPr>
                <a:t>消费者（动物）</a:t>
              </a:r>
              <a:endParaRPr/>
            </a:p>
          </p:txBody>
        </p:sp>
        <p:sp>
          <p:nvSpPr>
            <p:cNvPr id="12" name=""/>
            <p:cNvSpPr/>
            <p:nvPr/>
          </p:nvSpPr>
          <p:spPr>
            <a:xfrm>
              <a:off x="2400" y="2400"/>
              <a:ext cx="1872" cy="288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zh-CN" sz="2400">
                  <a:solidFill>
                    <a:srgbClr val="FFFF66"/>
                  </a:solidFill>
                  <a:latin typeface="Times New Roman"/>
                </a:rPr>
                <a:t>分解者（细菌和真菌）</a:t>
              </a:r>
              <a:endParaRPr/>
            </a:p>
          </p:txBody>
        </p:sp>
        <p:sp>
          <p:nvSpPr>
            <p:cNvPr id="13" name=""/>
            <p:cNvSpPr/>
            <p:nvPr/>
          </p:nvSpPr>
          <p:spPr>
            <a:xfrm>
              <a:off x="2064" y="1776"/>
              <a:ext cx="192" cy="768"/>
            </a:xfrm>
            <a:solidFill>
              <a:srgbClr val="FFFF00"/>
            </a:solidFill>
            <a:ln>
              <a:solidFill>
                <a:srgbClr val="FFFF00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sz="3600" kern="10">
                  <a:ln>
                    <a:solidFill>
                      <a:srgbClr val="FFFF00"/>
                    </a:solidFill>
                  </a:ln>
                  <a:solidFill>
                    <a:srgbClr val="FFFF00"/>
                  </a:solidFill>
                  <a:latin typeface="宋体"/>
                </a:rPr>
                <a:t>{
</a:t>
              </a:r>
              <a:endParaRPr/>
            </a:p>
          </p:txBody>
        </p:sp>
      </p:grpSp>
      <p:sp>
        <p:nvSpPr>
          <p:cNvPr id="14" name=""/>
          <p:cNvSpPr/>
          <p:nvPr/>
        </p:nvSpPr>
        <p:spPr>
          <a:xfrm>
            <a:off x="304800" y="4800600"/>
            <a:ext cx="4419600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>
                <a:solidFill>
                  <a:srgbClr val="00FF00"/>
                </a:solidFill>
                <a:latin typeface="Times New Roman"/>
              </a:rPr>
              <a:t>三、食物链和食物网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3581400" y="4267200"/>
            <a:ext cx="28194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>
                <a:solidFill>
                  <a:srgbClr val="FFFF66"/>
                </a:solidFill>
                <a:latin typeface="Times New Roman"/>
              </a:rPr>
              <a:t>阳光、空气、水等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304800" y="5562600"/>
            <a:ext cx="7772400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>
                <a:solidFill>
                  <a:srgbClr val="00FF00"/>
                </a:solidFill>
                <a:latin typeface="Times New Roman"/>
              </a:rPr>
              <a:t>四、生态系统具有一定的自动调节能力。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 additive="repl"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323850" y="620712"/>
            <a:ext cx="8540750" cy="803275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zh-CN" sz="5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即时巩固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301625" y="1341437"/>
            <a:ext cx="8540750" cy="4967287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/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1、在_____内，_____与 _____形成的          统一整体叫做生态系统。</a:t>
            </a:r>
            <a:endParaRPr/>
          </a:p>
          <a:p>
            <a:pPr indent="-342900" algn="l" defTabSz="914400"/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2、生态系统包括_____和 ______两部分。</a:t>
            </a:r>
            <a:endParaRPr/>
          </a:p>
          <a:p>
            <a:pPr indent="-342900" algn="l" defTabSz="914400"/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3、下列区域不能被称为生态系统的是（  ）</a:t>
            </a:r>
            <a:endParaRPr/>
          </a:p>
          <a:p>
            <a:pPr indent="-342900" algn="l" defTabSz="914400">
              <a:buNone/>
            </a:pPr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 A一片人工林                B一条河 </a:t>
            </a:r>
            <a:endParaRPr/>
          </a:p>
          <a:p>
            <a:pPr indent="-342900" algn="l" defTabSz="914400">
              <a:buNone/>
            </a:pPr>
            <a:r>
              <a:rPr lang="en-US" sz="36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C一条河中所有的鱼      D一个城市</a:t>
            </a:r>
            <a:r>
              <a:rPr 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          </a:t>
            </a:r>
            <a:endParaRPr/>
          </a:p>
          <a:p>
            <a:pPr indent="-342900" algn="l" defTabSz="914400">
              <a:buNone/>
            </a:pPr>
            <a:endParaRPr lang="en-US" sz="28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  <a:p>
            <a:pPr indent="-342900" algn="l" defTabSz="914400">
              <a:buNone/>
            </a:pPr>
            <a:endParaRPr lang="en-US" sz="28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</p:txBody>
      </p:sp>
      <p:sp>
        <p:nvSpPr>
          <p:cNvPr id="4" name=""/>
          <p:cNvSpPr/>
          <p:nvPr/>
        </p:nvSpPr>
        <p:spPr>
          <a:xfrm>
            <a:off x="1600200" y="625475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5" name=""/>
          <p:cNvSpPr/>
          <p:nvPr/>
        </p:nvSpPr>
        <p:spPr>
          <a:xfrm>
            <a:off x="1835150" y="1412875"/>
            <a:ext cx="14398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 b="1">
                <a:solidFill>
                  <a:srgbClr val="ffffff"/>
                </a:solidFill>
                <a:latin typeface="Arial"/>
              </a:rPr>
              <a:t>一定地域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023937" y="-282575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sp>
        <p:nvSpPr>
          <p:cNvPr id="7" name=""/>
          <p:cNvSpPr/>
          <p:nvPr/>
        </p:nvSpPr>
        <p:spPr>
          <a:xfrm>
            <a:off x="4284662" y="1412875"/>
            <a:ext cx="10080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 b="1">
                <a:solidFill>
                  <a:srgbClr val="ffffff"/>
                </a:solidFill>
                <a:latin typeface="Arial"/>
              </a:rPr>
              <a:t>生物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5867400" y="1412875"/>
            <a:ext cx="12239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 b="1">
                <a:solidFill>
                  <a:srgbClr val="ffffff"/>
                </a:solidFill>
                <a:latin typeface="Arial"/>
              </a:rPr>
              <a:t>环境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4284662" y="2636837"/>
            <a:ext cx="1079500" cy="366712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10" name=""/>
          <p:cNvSpPr/>
          <p:nvPr/>
        </p:nvSpPr>
        <p:spPr>
          <a:xfrm>
            <a:off x="4427537" y="2565400"/>
            <a:ext cx="12239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 b="1">
                <a:solidFill>
                  <a:srgbClr val="ffffff"/>
                </a:solidFill>
                <a:latin typeface="Arial"/>
              </a:rPr>
              <a:t>生物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6084887" y="2565400"/>
            <a:ext cx="143986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 b="1">
                <a:solidFill>
                  <a:srgbClr val="ffffff"/>
                </a:solidFill>
                <a:latin typeface="Arial"/>
              </a:rPr>
              <a:t>非生物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1042987" y="3860800"/>
            <a:ext cx="647700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ffffff"/>
                </a:solidFill>
                <a:latin typeface="Arial"/>
              </a:rPr>
              <a:t>C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zh-CN" sz="5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即时巩固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301625" y="1773237"/>
            <a:ext cx="8540750" cy="4325937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lnSpc>
                <a:spcPct val="90000"/>
              </a:lnSpc>
              <a:buNone/>
            </a:pPr>
            <a:r>
              <a:rPr lang="en-US" sz="2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</a:t>
            </a:r>
            <a:r>
              <a: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4、人属于生态系统中的（  ）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  A 消费者     B生产者     C分解者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  D既是生产者又是消费者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endParaRPr lang="en-US" sz="32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5、一条死去的鱼埋在地下，一段时间         后发现鱼肉不见了，这是生态系统中（   ）的作用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 A生产者  B消费者  C分解者  D以上都不是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endParaRPr lang="en-US" sz="32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</p:txBody>
      </p:sp>
      <p:sp>
        <p:nvSpPr>
          <p:cNvPr id="4" name=""/>
          <p:cNvSpPr/>
          <p:nvPr/>
        </p:nvSpPr>
        <p:spPr>
          <a:xfrm>
            <a:off x="5219700" y="1700212"/>
            <a:ext cx="574675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B7091A"/>
                </a:solidFill>
                <a:latin typeface="Arial"/>
              </a:rPr>
              <a:t>A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7164387" y="4292600"/>
            <a:ext cx="504825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B7091A"/>
                </a:solidFill>
                <a:latin typeface="Arial"/>
              </a:rPr>
              <a:t>C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zh-CN" sz="4400" b="1">
                <a:solidFill>
                  <a:srgbClr val="feec94"/>
                </a:solidFill>
                <a:latin typeface="Times New Roman"/>
              </a:rPr>
              <a:t>课后反思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395287" y="1196975"/>
            <a:ext cx="8435975" cy="4530725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lnSpc>
                <a:spcPct val="80000"/>
              </a:lnSpc>
            </a:pPr>
            <a:endParaRPr lang="en-US" sz="20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  <a:p>
            <a:pPr indent="-342900" algn="l" defTabSz="914400">
              <a:lnSpc>
                <a:spcPct val="80000"/>
              </a:lnSpc>
            </a:pP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    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第一：初中生物教学的目的是提高所有中学生的生物科学素养，培养他们热爱大自然，自觉保护环境的情操，提高他们对生物科学的兴趣，为一部分今后要从事生物事业的人打下最基本的基础。每一个课堂设计、每一个活动安排都是以学生为中心，并且以培养学生基本素质为中心的。在课堂教学的准备中，我会多注意选择与书本知识相关的课外知识，总之，在初中生物教学过程中，要进行不断的教学反思，一切以丰富学生知识、提高学生对生物学科的兴趣，培养他们的生物科学素养的教学理念为指导。</a:t>
            </a:r>
            <a:endParaRPr/>
          </a:p>
          <a:p>
            <a:pPr indent="-342900" algn="l" defTabSz="914400">
              <a:lnSpc>
                <a:spcPct val="80000"/>
              </a:lnSpc>
            </a:pP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       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第二：生物课堂教学应以问题为主线，通过创设问题情境来调动学生思维的参与，激发其内在动力，使学生真正参与学习活动之中，达到掌握知识、训练思维的目的。众所周知，生物具有高度的抽象性、严密的逻辑性和广泛的应用性，被公认为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“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锻炼思维的体操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”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。因此，如何在生物教学活动中加强学生的思维训练，就成了生物教学改革的重要课题。在教学活动中，学生总是以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“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问题中心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”</a:t>
            </a:r>
            <a:r>
              <a:rPr 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的心理参与学习活动的，教学过程也就是解决有关问题的过程。通过创设有效的问题情境，一方面可以激发初中学生的学习兴趣，充分调动学习知识的积极性和主动性，产生学习的内在动力，使其智力活动达到最佳激活状态并主动参与教学活动；另一方面可以激发学生的思维活动、诱发思维、引导思路，交给学生如何思维的策略和方法，从而提高解决问题的能力。因此，教师必须认识学生是学习的主体。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zh-CN" sz="6000">
                <a:solidFill>
                  <a:srgbClr val="feec9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一、生态系统的概念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301625" y="1557337"/>
            <a:ext cx="8540750" cy="5300662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lnSpc>
                <a:spcPct val="90000"/>
              </a:lnSpc>
              <a:buNone/>
            </a:pPr>
            <a:endParaRPr lang="en-US" sz="4800" b="1">
              <a:solidFill>
                <a:srgbClr val="11111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6200" b="1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在</a:t>
            </a:r>
            <a:r>
              <a:rPr lang="en-US" sz="62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一定空间范围</a:t>
            </a:r>
            <a:r>
              <a:rPr lang="en-US" sz="6200" b="1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内，</a:t>
            </a:r>
            <a:r>
              <a:rPr lang="en-US" sz="62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生物</a:t>
            </a:r>
            <a:r>
              <a:rPr lang="en-US" sz="6200" b="1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与</a:t>
            </a:r>
            <a:r>
              <a:rPr lang="en-US" sz="62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环境</a:t>
            </a:r>
            <a:r>
              <a:rPr lang="en-US" sz="6200" b="1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所形成的统一的整体叫做</a:t>
            </a:r>
            <a:r>
              <a:rPr lang="en-US" sz="62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生态系统</a:t>
            </a:r>
            <a:r>
              <a:rPr lang="en-US" sz="6200" b="1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。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4800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4800" b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（请同学们思考讨论后举例）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endParaRPr/>
          </a:p>
        </p:txBody>
      </p:sp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3635375" y="6092825"/>
            <a:ext cx="2160587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3200" b="1">
                <a:solidFill>
                  <a:srgbClr val="FF3300"/>
                </a:solidFill>
                <a:latin typeface="Arial"/>
              </a:rPr>
              <a:t>一片树林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endParaRPr/>
          </a:p>
        </p:txBody>
      </p:sp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>
          <a:xfrm>
            <a:off x="-304800" y="-28575"/>
            <a:ext cx="9753600" cy="6915150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3708400" y="6021387"/>
            <a:ext cx="2303462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3200" b="1">
                <a:solidFill>
                  <a:srgbClr val="FF3300"/>
                </a:solidFill>
                <a:latin typeface="Arial"/>
              </a:rPr>
              <a:t>一条河流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endParaRPr/>
          </a:p>
        </p:txBody>
      </p:sp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3492500" y="6092825"/>
            <a:ext cx="2159000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3200" b="1">
                <a:solidFill>
                  <a:srgbClr val="FF3300"/>
                </a:solidFill>
                <a:latin typeface="Arial"/>
              </a:rPr>
              <a:t>一块农田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endParaRPr/>
          </a:p>
        </p:txBody>
      </p:sp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>
          <a:xfrm>
            <a:off x="0" y="46037"/>
            <a:ext cx="9909175" cy="6811962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3779837" y="5876925"/>
            <a:ext cx="2012950" cy="6413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600">
                <a:solidFill>
                  <a:srgbClr val="FF3300"/>
                </a:solidFill>
                <a:latin typeface="Arial"/>
              </a:rPr>
              <a:t>一个城市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endParaRPr/>
          </a:p>
        </p:txBody>
      </p:sp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>
          <a:xfrm>
            <a:off x="0" y="0"/>
            <a:ext cx="9144000" cy="6816725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/>
        </p:nvSpPr>
        <p:spPr>
          <a:xfrm>
            <a:off x="3708400" y="5876925"/>
            <a:ext cx="2376487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3200" b="1">
                <a:solidFill>
                  <a:srgbClr val="FF3300"/>
                </a:solidFill>
                <a:latin typeface="Arial"/>
              </a:rPr>
              <a:t>一所中学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107950" y="260350"/>
            <a:ext cx="8540750" cy="338455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buNone/>
            </a:pPr>
            <a:r>
              <a:rPr lang="en-US" sz="5400" b="1">
                <a:solidFill>
                  <a:srgbClr val="1111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    </a:t>
            </a:r>
            <a:r>
              <a:rPr lang="en-US" sz="5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如一片树林、一条河流、                    一块农田、一个城市、一所中学等都可以看做是一个生态系统.</a:t>
            </a:r>
            <a:endParaRPr/>
          </a:p>
          <a:p>
            <a:pPr indent="-342900" algn="l" defTabSz="914400"/>
            <a:endParaRPr lang="en-US" sz="5400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</a:endParaRPr>
          </a:p>
        </p:txBody>
      </p:sp>
      <p:sp>
        <p:nvSpPr>
          <p:cNvPr id="3" name=""/>
          <p:cNvSpPr/>
          <p:nvPr/>
        </p:nvSpPr>
        <p:spPr>
          <a:xfrm>
            <a:off x="0" y="4365625"/>
            <a:ext cx="9144000" cy="8239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800" b="1">
                <a:solidFill>
                  <a:srgbClr val="ffffff"/>
                </a:solidFill>
                <a:latin typeface="Arial"/>
              </a:rPr>
              <a:t>讨论：</a:t>
            </a:r>
            <a:r>
              <a:rPr lang="zh-CN" sz="4800" b="1">
                <a:solidFill>
                  <a:srgbClr val="ffffff"/>
                </a:solidFill>
                <a:latin typeface="Arial"/>
              </a:rPr>
              <a:t>一群鸟是不是生态系统？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